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lbert Sans" pitchFamily="2" charset="77"/>
      <p:regular r:id="rId26"/>
      <p:bold r:id="rId27"/>
      <p:italic r:id="rId28"/>
      <p:boldItalic r:id="rId29"/>
    </p:embeddedFont>
    <p:embeddedFont>
      <p:font typeface="Archivo" pitchFamily="2" charset="77"/>
      <p:regular r:id="rId30"/>
      <p:bold r:id="rId31"/>
      <p:italic r:id="rId32"/>
      <p:boldItalic r:id="rId33"/>
    </p:embeddedFont>
    <p:embeddedFont>
      <p:font typeface="Figtree" pitchFamily="2" charset="0"/>
      <p:regular r:id="rId34"/>
      <p:bold r:id="rId35"/>
      <p:italic r:id="rId36"/>
      <p:boldItalic r:id="rId37"/>
    </p:embeddedFont>
    <p:embeddedFont>
      <p:font typeface="Figtree Medium" pitchFamily="2" charset="0"/>
      <p:regular r:id="rId38"/>
      <p:bold r:id="rId39"/>
      <p:italic r:id="rId40"/>
      <p:boldItalic r:id="rId41"/>
    </p:embeddedFont>
    <p:embeddedFont>
      <p:font typeface="Nunito" pitchFamily="2" charset="77"/>
      <p:regular r:id="rId42"/>
      <p:bold r:id="rId43"/>
      <p:italic r:id="rId44"/>
      <p:boldItalic r:id="rId45"/>
    </p:embeddedFont>
    <p:embeddedFont>
      <p:font typeface="Nunito Light" panose="020F0302020204030204" pitchFamily="34" charset="0"/>
      <p:regular r:id="rId46"/>
      <p:italic r:id="rId47"/>
    </p:embeddedFont>
    <p:embeddedFont>
      <p:font typeface="Raleway" pitchFamily="2" charset="77"/>
      <p:regular r:id="rId48"/>
      <p:bold r:id="rId49"/>
      <p:italic r:id="rId50"/>
      <p:boldItalic r:id="rId51"/>
    </p:embeddedFont>
    <p:embeddedFont>
      <p:font typeface="Roboto Serif Medium" pitchFamily="2" charset="77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AC800C-28F2-49FF-99E0-A3E834D9DE7A}">
  <a:tblStyle styleId="{76AC800C-28F2-49FF-99E0-A3E834D9DE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80659"/>
  </p:normalViewPr>
  <p:slideViewPr>
    <p:cSldViewPr snapToGrid="0">
      <p:cViewPr varScale="1">
        <p:scale>
          <a:sx n="129" d="100"/>
          <a:sy n="129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8a512010cc_0_2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8a512010cc_0_2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51c084040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51c084040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51c084040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51c084040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56c56bbd5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356c56bbd5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explain why 100, 000 is used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51c084040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51c084040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D2F4E"/>
              </a:buClr>
              <a:buSzPts val="1200"/>
              <a:buFont typeface="Figtree"/>
              <a:buChar char="-"/>
            </a:pPr>
            <a:endParaRPr sz="1200" b="1" dirty="0">
              <a:solidFill>
                <a:srgbClr val="1D2F4E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56c56bbd5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56c56bbd5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56c56bbd5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56c56bbd5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56e3ac7e8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356e3ac7e8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56e3ac7e8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356e3ac7e8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- consider the morbidity as LR/Total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2506647d7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2506647d7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50fc6d3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50fc6d3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51c084040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51c084040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506647d75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2506647d75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51c084040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51c084040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50fc6d3f8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50fc6d3f8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50fc6d3f8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50fc6d3f8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56c56bbd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56c56bbd5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55034881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55034881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.</a:t>
            </a:r>
            <a:endParaRPr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56c56bbd5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56c56bbd5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4850000" y="-12850"/>
            <a:ext cx="4324800" cy="51867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355150"/>
            <a:ext cx="34728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587156"/>
            <a:ext cx="260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362725"/>
            <a:ext cx="2899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ubTitle" idx="1"/>
          </p:nvPr>
        </p:nvSpPr>
        <p:spPr>
          <a:xfrm>
            <a:off x="715100" y="2571750"/>
            <a:ext cx="28998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11"/>
          <p:cNvSpPr>
            <a:spLocks noGrp="1"/>
          </p:cNvSpPr>
          <p:nvPr>
            <p:ph type="pic" idx="2"/>
          </p:nvPr>
        </p:nvSpPr>
        <p:spPr>
          <a:xfrm>
            <a:off x="4850000" y="-12850"/>
            <a:ext cx="4324800" cy="518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70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4319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75" y="28654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4" hasCustomPrompt="1"/>
          </p:nvPr>
        </p:nvSpPr>
        <p:spPr>
          <a:xfrm>
            <a:off x="2702324" y="14319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5" hasCustomPrompt="1"/>
          </p:nvPr>
        </p:nvSpPr>
        <p:spPr>
          <a:xfrm>
            <a:off x="2702324" y="28654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6" hasCustomPrompt="1"/>
          </p:nvPr>
        </p:nvSpPr>
        <p:spPr>
          <a:xfrm>
            <a:off x="4678506" y="14319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8506" y="28654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1"/>
          </p:nvPr>
        </p:nvSpPr>
        <p:spPr>
          <a:xfrm>
            <a:off x="719975" y="2080275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subTitle" idx="8"/>
          </p:nvPr>
        </p:nvSpPr>
        <p:spPr>
          <a:xfrm>
            <a:off x="2702324" y="2080275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9" name="Google Shape;299;p13"/>
          <p:cNvSpPr txBox="1">
            <a:spLocks noGrp="1"/>
          </p:cNvSpPr>
          <p:nvPr>
            <p:ph type="subTitle" idx="9"/>
          </p:nvPr>
        </p:nvSpPr>
        <p:spPr>
          <a:xfrm>
            <a:off x="4678506" y="2080275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subTitle" idx="13"/>
          </p:nvPr>
        </p:nvSpPr>
        <p:spPr>
          <a:xfrm>
            <a:off x="719975" y="3513750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4"/>
          </p:nvPr>
        </p:nvSpPr>
        <p:spPr>
          <a:xfrm>
            <a:off x="2702324" y="3513750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subTitle" idx="15"/>
          </p:nvPr>
        </p:nvSpPr>
        <p:spPr>
          <a:xfrm>
            <a:off x="4678506" y="3513750"/>
            <a:ext cx="1747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3" name="Google Shape;303;p13"/>
          <p:cNvSpPr>
            <a:spLocks noGrp="1"/>
          </p:cNvSpPr>
          <p:nvPr>
            <p:ph type="pic" idx="16"/>
          </p:nvPr>
        </p:nvSpPr>
        <p:spPr>
          <a:xfrm>
            <a:off x="6498925" y="-5375"/>
            <a:ext cx="2645100" cy="5179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04" name="Google Shape;304;p13"/>
          <p:cNvGrpSpPr/>
          <p:nvPr/>
        </p:nvGrpSpPr>
        <p:grpSpPr>
          <a:xfrm>
            <a:off x="-147587" y="4236772"/>
            <a:ext cx="2120017" cy="1731009"/>
            <a:chOff x="-261062" y="3185047"/>
            <a:chExt cx="2120017" cy="1731009"/>
          </a:xfrm>
        </p:grpSpPr>
        <p:grpSp>
          <p:nvGrpSpPr>
            <p:cNvPr id="305" name="Google Shape;305;p13"/>
            <p:cNvGrpSpPr/>
            <p:nvPr/>
          </p:nvGrpSpPr>
          <p:grpSpPr>
            <a:xfrm>
              <a:off x="-261062" y="3400960"/>
              <a:ext cx="1745169" cy="1515096"/>
              <a:chOff x="5149138" y="3609235"/>
              <a:chExt cx="1745169" cy="1515096"/>
            </a:xfrm>
          </p:grpSpPr>
          <p:grpSp>
            <p:nvGrpSpPr>
              <p:cNvPr id="306" name="Google Shape;306;p13"/>
              <p:cNvGrpSpPr/>
              <p:nvPr/>
            </p:nvGrpSpPr>
            <p:grpSpPr>
              <a:xfrm>
                <a:off x="6005855" y="3609235"/>
                <a:ext cx="888452" cy="1020979"/>
                <a:chOff x="6005855" y="3609235"/>
                <a:chExt cx="888452" cy="1020979"/>
              </a:xfrm>
            </p:grpSpPr>
            <p:sp>
              <p:nvSpPr>
                <p:cNvPr id="307" name="Google Shape;307;p13"/>
                <p:cNvSpPr/>
                <p:nvPr/>
              </p:nvSpPr>
              <p:spPr>
                <a:xfrm>
                  <a:off x="6021723" y="3625102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7" y="741974"/>
                      </a:move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lnTo>
                        <a:pt x="0" y="741974"/>
                      </a:lnTo>
                      <a:lnTo>
                        <a:pt x="428359" y="989245"/>
                      </a:lnTo>
                      <a:lnTo>
                        <a:pt x="856717" y="741974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13"/>
                <p:cNvSpPr/>
                <p:nvPr/>
              </p:nvSpPr>
              <p:spPr>
                <a:xfrm>
                  <a:off x="6862573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13"/>
                <p:cNvSpPr/>
                <p:nvPr/>
              </p:nvSpPr>
              <p:spPr>
                <a:xfrm>
                  <a:off x="6005855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13"/>
                <p:cNvSpPr/>
                <p:nvPr/>
              </p:nvSpPr>
              <p:spPr>
                <a:xfrm>
                  <a:off x="6434214" y="45984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13"/>
                <p:cNvSpPr/>
                <p:nvPr/>
              </p:nvSpPr>
              <p:spPr>
                <a:xfrm>
                  <a:off x="6434214" y="3609235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13"/>
                <p:cNvSpPr/>
                <p:nvPr/>
              </p:nvSpPr>
              <p:spPr>
                <a:xfrm>
                  <a:off x="6862573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13"/>
                <p:cNvSpPr/>
                <p:nvPr/>
              </p:nvSpPr>
              <p:spPr>
                <a:xfrm>
                  <a:off x="6005855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4" name="Google Shape;314;p13"/>
              <p:cNvGrpSpPr/>
              <p:nvPr/>
            </p:nvGrpSpPr>
            <p:grpSpPr>
              <a:xfrm>
                <a:off x="5149138" y="4103352"/>
                <a:ext cx="888451" cy="1020979"/>
                <a:chOff x="5149138" y="4103352"/>
                <a:chExt cx="888451" cy="1020979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5165005" y="4119219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8" y="741920"/>
                      </a:moveTo>
                      <a:lnTo>
                        <a:pt x="856718" y="247271"/>
                      </a:lnTo>
                      <a:lnTo>
                        <a:pt x="428359" y="0"/>
                      </a:lnTo>
                      <a:lnTo>
                        <a:pt x="0" y="247271"/>
                      </a:lnTo>
                      <a:lnTo>
                        <a:pt x="0" y="741920"/>
                      </a:lnTo>
                      <a:lnTo>
                        <a:pt x="428359" y="989245"/>
                      </a:lnTo>
                      <a:lnTo>
                        <a:pt x="856718" y="74192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6005855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5149138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13"/>
                <p:cNvSpPr/>
                <p:nvPr/>
              </p:nvSpPr>
              <p:spPr>
                <a:xfrm>
                  <a:off x="5577496" y="509259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319;p13"/>
                <p:cNvSpPr/>
                <p:nvPr/>
              </p:nvSpPr>
              <p:spPr>
                <a:xfrm>
                  <a:off x="5577496" y="410335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2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6005855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5149138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22" name="Google Shape;322;p13"/>
            <p:cNvSpPr/>
            <p:nvPr/>
          </p:nvSpPr>
          <p:spPr>
            <a:xfrm>
              <a:off x="876432" y="3714513"/>
              <a:ext cx="341089" cy="393855"/>
            </a:xfrm>
            <a:custGeom>
              <a:avLst/>
              <a:gdLst/>
              <a:ahLst/>
              <a:cxnLst/>
              <a:rect l="l" t="t" r="r" b="b"/>
              <a:pathLst>
                <a:path w="341089" h="393855" extrusionOk="0">
                  <a:moveTo>
                    <a:pt x="0" y="98451"/>
                  </a:moveTo>
                  <a:lnTo>
                    <a:pt x="0" y="295352"/>
                  </a:lnTo>
                  <a:lnTo>
                    <a:pt x="170545" y="393856"/>
                  </a:lnTo>
                  <a:lnTo>
                    <a:pt x="341090" y="295352"/>
                  </a:lnTo>
                  <a:lnTo>
                    <a:pt x="341090" y="98451"/>
                  </a:lnTo>
                  <a:lnTo>
                    <a:pt x="170545" y="0"/>
                  </a:lnTo>
                  <a:lnTo>
                    <a:pt x="0" y="984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49949" y="3185047"/>
              <a:ext cx="466216" cy="538310"/>
            </a:xfrm>
            <a:custGeom>
              <a:avLst/>
              <a:gdLst/>
              <a:ahLst/>
              <a:cxnLst/>
              <a:rect l="l" t="t" r="r" b="b"/>
              <a:pathLst>
                <a:path w="466216" h="538310" extrusionOk="0">
                  <a:moveTo>
                    <a:pt x="0" y="134551"/>
                  </a:moveTo>
                  <a:lnTo>
                    <a:pt x="0" y="403707"/>
                  </a:lnTo>
                  <a:lnTo>
                    <a:pt x="233108" y="538311"/>
                  </a:lnTo>
                  <a:lnTo>
                    <a:pt x="466217" y="403707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13"/>
            <p:cNvGrpSpPr/>
            <p:nvPr/>
          </p:nvGrpSpPr>
          <p:grpSpPr>
            <a:xfrm>
              <a:off x="1598552" y="3668600"/>
              <a:ext cx="260404" cy="242439"/>
              <a:chOff x="7568014" y="5218438"/>
              <a:chExt cx="260404" cy="242439"/>
            </a:xfrm>
          </p:grpSpPr>
          <p:sp>
            <p:nvSpPr>
              <p:cNvPr id="325" name="Google Shape;325;p13"/>
              <p:cNvSpPr/>
              <p:nvPr/>
            </p:nvSpPr>
            <p:spPr>
              <a:xfrm>
                <a:off x="7568014" y="5218438"/>
                <a:ext cx="260404" cy="242439"/>
              </a:xfrm>
              <a:custGeom>
                <a:avLst/>
                <a:gdLst/>
                <a:ahLst/>
                <a:cxnLst/>
                <a:rect l="l" t="t" r="r" b="b"/>
                <a:pathLst>
                  <a:path w="260404" h="242439" extrusionOk="0">
                    <a:moveTo>
                      <a:pt x="130191" y="18916"/>
                    </a:moveTo>
                    <a:cubicBezTo>
                      <a:pt x="33550" y="-57864"/>
                      <a:pt x="-106698" y="115662"/>
                      <a:pt x="130191" y="242440"/>
                    </a:cubicBezTo>
                    <a:cubicBezTo>
                      <a:pt x="367133" y="115662"/>
                      <a:pt x="226831" y="-57864"/>
                      <a:pt x="130191" y="189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7647143" y="5283943"/>
                <a:ext cx="102124" cy="102070"/>
              </a:xfrm>
              <a:custGeom>
                <a:avLst/>
                <a:gdLst/>
                <a:ahLst/>
                <a:cxnLst/>
                <a:rect l="l" t="t" r="r" b="b"/>
                <a:pathLst>
                  <a:path w="102124" h="102070" extrusionOk="0">
                    <a:moveTo>
                      <a:pt x="102125" y="43608"/>
                    </a:moveTo>
                    <a:lnTo>
                      <a:pt x="58464" y="43608"/>
                    </a:lnTo>
                    <a:lnTo>
                      <a:pt x="58464" y="0"/>
                    </a:lnTo>
                    <a:lnTo>
                      <a:pt x="43662" y="0"/>
                    </a:lnTo>
                    <a:lnTo>
                      <a:pt x="43662" y="43608"/>
                    </a:lnTo>
                    <a:lnTo>
                      <a:pt x="0" y="43608"/>
                    </a:lnTo>
                    <a:lnTo>
                      <a:pt x="0" y="58410"/>
                    </a:lnTo>
                    <a:lnTo>
                      <a:pt x="43662" y="58410"/>
                    </a:lnTo>
                    <a:lnTo>
                      <a:pt x="43662" y="102071"/>
                    </a:lnTo>
                    <a:lnTo>
                      <a:pt x="58464" y="102071"/>
                    </a:lnTo>
                    <a:lnTo>
                      <a:pt x="58464" y="58410"/>
                    </a:lnTo>
                    <a:lnTo>
                      <a:pt x="102125" y="58410"/>
                    </a:lnTo>
                    <a:lnTo>
                      <a:pt x="102125" y="436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4"/>
          <p:cNvGrpSpPr/>
          <p:nvPr/>
        </p:nvGrpSpPr>
        <p:grpSpPr>
          <a:xfrm>
            <a:off x="7951092" y="-643900"/>
            <a:ext cx="1901549" cy="2529000"/>
            <a:chOff x="7951092" y="-643900"/>
            <a:chExt cx="1901549" cy="2529000"/>
          </a:xfrm>
        </p:grpSpPr>
        <p:sp>
          <p:nvSpPr>
            <p:cNvPr id="329" name="Google Shape;329;p14"/>
            <p:cNvSpPr/>
            <p:nvPr/>
          </p:nvSpPr>
          <p:spPr>
            <a:xfrm rot="10800000" flipH="1">
              <a:off x="8501488" y="877107"/>
              <a:ext cx="132580" cy="5324"/>
            </a:xfrm>
            <a:custGeom>
              <a:avLst/>
              <a:gdLst/>
              <a:ahLst/>
              <a:cxnLst/>
              <a:rect l="l" t="t" r="r" b="b"/>
              <a:pathLst>
                <a:path w="132580" h="5324" extrusionOk="0">
                  <a:moveTo>
                    <a:pt x="0" y="0"/>
                  </a:moveTo>
                  <a:lnTo>
                    <a:pt x="13258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4"/>
            <p:cNvSpPr/>
            <p:nvPr/>
          </p:nvSpPr>
          <p:spPr>
            <a:xfrm rot="10800000" flipH="1">
              <a:off x="8491265" y="834084"/>
              <a:ext cx="152601" cy="5324"/>
            </a:xfrm>
            <a:custGeom>
              <a:avLst/>
              <a:gdLst/>
              <a:ahLst/>
              <a:cxnLst/>
              <a:rect l="l" t="t" r="r" b="b"/>
              <a:pathLst>
                <a:path w="152601" h="5324" extrusionOk="0">
                  <a:moveTo>
                    <a:pt x="0" y="0"/>
                  </a:moveTo>
                  <a:lnTo>
                    <a:pt x="15260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4"/>
            <p:cNvSpPr/>
            <p:nvPr/>
          </p:nvSpPr>
          <p:spPr>
            <a:xfrm rot="10800000" flipH="1">
              <a:off x="8501488" y="705018"/>
              <a:ext cx="132580" cy="5324"/>
            </a:xfrm>
            <a:custGeom>
              <a:avLst/>
              <a:gdLst/>
              <a:ahLst/>
              <a:cxnLst/>
              <a:rect l="l" t="t" r="r" b="b"/>
              <a:pathLst>
                <a:path w="132580" h="5324" extrusionOk="0">
                  <a:moveTo>
                    <a:pt x="0" y="0"/>
                  </a:moveTo>
                  <a:lnTo>
                    <a:pt x="13258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 rot="10800000" flipH="1">
              <a:off x="8501115" y="791062"/>
              <a:ext cx="132527" cy="5324"/>
            </a:xfrm>
            <a:custGeom>
              <a:avLst/>
              <a:gdLst/>
              <a:ahLst/>
              <a:cxnLst/>
              <a:rect l="l" t="t" r="r" b="b"/>
              <a:pathLst>
                <a:path w="132527" h="5324" extrusionOk="0">
                  <a:moveTo>
                    <a:pt x="0" y="0"/>
                  </a:moveTo>
                  <a:lnTo>
                    <a:pt x="132528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 rot="10800000" flipH="1">
              <a:off x="8501115" y="963151"/>
              <a:ext cx="132527" cy="5324"/>
            </a:xfrm>
            <a:custGeom>
              <a:avLst/>
              <a:gdLst/>
              <a:ahLst/>
              <a:cxnLst/>
              <a:rect l="l" t="t" r="r" b="b"/>
              <a:pathLst>
                <a:path w="132527" h="5324" extrusionOk="0">
                  <a:moveTo>
                    <a:pt x="0" y="0"/>
                  </a:moveTo>
                  <a:lnTo>
                    <a:pt x="132528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 rot="10800000" flipH="1">
              <a:off x="8491265" y="753365"/>
              <a:ext cx="152601" cy="172088"/>
            </a:xfrm>
            <a:custGeom>
              <a:avLst/>
              <a:gdLst/>
              <a:ahLst/>
              <a:cxnLst/>
              <a:rect l="l" t="t" r="r" b="b"/>
              <a:pathLst>
                <a:path w="152601" h="172088" extrusionOk="0">
                  <a:moveTo>
                    <a:pt x="152601" y="86045"/>
                  </a:moveTo>
                  <a:cubicBezTo>
                    <a:pt x="152601" y="133566"/>
                    <a:pt x="118440" y="172089"/>
                    <a:pt x="76301" y="172089"/>
                  </a:cubicBezTo>
                  <a:cubicBezTo>
                    <a:pt x="34162" y="172089"/>
                    <a:pt x="1" y="133566"/>
                    <a:pt x="1" y="86045"/>
                  </a:cubicBezTo>
                  <a:cubicBezTo>
                    <a:pt x="1" y="38523"/>
                    <a:pt x="34162" y="0"/>
                    <a:pt x="76301" y="0"/>
                  </a:cubicBezTo>
                  <a:cubicBezTo>
                    <a:pt x="118440" y="0"/>
                    <a:pt x="152601" y="38523"/>
                    <a:pt x="152601" y="86045"/>
                  </a:cubicBezTo>
                  <a:close/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 rot="10800000" flipH="1">
              <a:off x="8491265" y="667320"/>
              <a:ext cx="152601" cy="86044"/>
            </a:xfrm>
            <a:custGeom>
              <a:avLst/>
              <a:gdLst/>
              <a:ahLst/>
              <a:cxnLst/>
              <a:rect l="l" t="t" r="r" b="b"/>
              <a:pathLst>
                <a:path w="152601" h="86044" extrusionOk="0">
                  <a:moveTo>
                    <a:pt x="0" y="86044"/>
                  </a:moveTo>
                  <a:cubicBezTo>
                    <a:pt x="0" y="38496"/>
                    <a:pt x="34184" y="0"/>
                    <a:pt x="76300" y="0"/>
                  </a:cubicBezTo>
                  <a:cubicBezTo>
                    <a:pt x="118418" y="0"/>
                    <a:pt x="152601" y="38550"/>
                    <a:pt x="152601" y="86044"/>
                  </a:cubicBezTo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 rot="10800000" flipH="1">
              <a:off x="8491265" y="925507"/>
              <a:ext cx="152601" cy="86044"/>
            </a:xfrm>
            <a:custGeom>
              <a:avLst/>
              <a:gdLst/>
              <a:ahLst/>
              <a:cxnLst/>
              <a:rect l="l" t="t" r="r" b="b"/>
              <a:pathLst>
                <a:path w="152601" h="86044" extrusionOk="0">
                  <a:moveTo>
                    <a:pt x="152601" y="0"/>
                  </a:moveTo>
                  <a:cubicBezTo>
                    <a:pt x="152601" y="47548"/>
                    <a:pt x="118418" y="86044"/>
                    <a:pt x="76300" y="86044"/>
                  </a:cubicBezTo>
                  <a:cubicBezTo>
                    <a:pt x="34184" y="86044"/>
                    <a:pt x="0" y="47495"/>
                    <a:pt x="0" y="0"/>
                  </a:cubicBezTo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7" name="Google Shape;337;p14"/>
            <p:cNvGrpSpPr/>
            <p:nvPr/>
          </p:nvGrpSpPr>
          <p:grpSpPr>
            <a:xfrm rot="10800000" flipH="1">
              <a:off x="8107473" y="-643900"/>
              <a:ext cx="1745168" cy="2010224"/>
              <a:chOff x="9073373" y="1267026"/>
              <a:chExt cx="1745168" cy="2010224"/>
            </a:xfrm>
          </p:grpSpPr>
          <p:grpSp>
            <p:nvGrpSpPr>
              <p:cNvPr id="338" name="Google Shape;338;p14"/>
              <p:cNvGrpSpPr/>
              <p:nvPr/>
            </p:nvGrpSpPr>
            <p:grpSpPr>
              <a:xfrm>
                <a:off x="9073373" y="1267026"/>
                <a:ext cx="888451" cy="1020979"/>
                <a:chOff x="9073373" y="1267026"/>
                <a:chExt cx="888451" cy="1020979"/>
              </a:xfrm>
            </p:grpSpPr>
            <p:sp>
              <p:nvSpPr>
                <p:cNvPr id="339" name="Google Shape;339;p14"/>
                <p:cNvSpPr/>
                <p:nvPr/>
              </p:nvSpPr>
              <p:spPr>
                <a:xfrm>
                  <a:off x="9089240" y="1282893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14"/>
                <p:cNvSpPr/>
                <p:nvPr/>
              </p:nvSpPr>
              <p:spPr>
                <a:xfrm>
                  <a:off x="9073373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14"/>
                <p:cNvSpPr/>
                <p:nvPr/>
              </p:nvSpPr>
              <p:spPr>
                <a:xfrm>
                  <a:off x="9930090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14"/>
                <p:cNvSpPr/>
                <p:nvPr/>
              </p:nvSpPr>
              <p:spPr>
                <a:xfrm>
                  <a:off x="9501731" y="126702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14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14"/>
                <p:cNvSpPr/>
                <p:nvPr/>
              </p:nvSpPr>
              <p:spPr>
                <a:xfrm>
                  <a:off x="9073373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9930090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9073373" y="2256271"/>
                <a:ext cx="888451" cy="1020979"/>
                <a:chOff x="9073373" y="2256271"/>
                <a:chExt cx="888451" cy="1020979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9089240" y="2272138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9073373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14"/>
                <p:cNvSpPr/>
                <p:nvPr/>
              </p:nvSpPr>
              <p:spPr>
                <a:xfrm>
                  <a:off x="9930090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14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9501731" y="32455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14"/>
                <p:cNvSpPr/>
                <p:nvPr/>
              </p:nvSpPr>
              <p:spPr>
                <a:xfrm>
                  <a:off x="9073373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14"/>
                <p:cNvSpPr/>
                <p:nvPr/>
              </p:nvSpPr>
              <p:spPr>
                <a:xfrm>
                  <a:off x="9930090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1"/>
                        <a:pt x="7082" y="0"/>
                        <a:pt x="15868" y="0"/>
                      </a:cubicBezTo>
                      <a:cubicBezTo>
                        <a:pt x="24653" y="0"/>
                        <a:pt x="31735" y="7081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4" name="Google Shape;354;p14"/>
              <p:cNvGrpSpPr/>
              <p:nvPr/>
            </p:nvGrpSpPr>
            <p:grpSpPr>
              <a:xfrm>
                <a:off x="9930090" y="1762207"/>
                <a:ext cx="888451" cy="1020980"/>
                <a:chOff x="9930090" y="1762207"/>
                <a:chExt cx="888451" cy="1020980"/>
              </a:xfrm>
            </p:grpSpPr>
            <p:sp>
              <p:nvSpPr>
                <p:cNvPr id="355" name="Google Shape;355;p14"/>
                <p:cNvSpPr/>
                <p:nvPr/>
              </p:nvSpPr>
              <p:spPr>
                <a:xfrm>
                  <a:off x="9945957" y="1778074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7" y="741921"/>
                      </a:ln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14"/>
                <p:cNvSpPr/>
                <p:nvPr/>
              </p:nvSpPr>
              <p:spPr>
                <a:xfrm>
                  <a:off x="9930090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14"/>
                <p:cNvSpPr/>
                <p:nvPr/>
              </p:nvSpPr>
              <p:spPr>
                <a:xfrm>
                  <a:off x="10786807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14"/>
                <p:cNvSpPr/>
                <p:nvPr/>
              </p:nvSpPr>
              <p:spPr>
                <a:xfrm>
                  <a:off x="10358449" y="176220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14"/>
                <p:cNvSpPr/>
                <p:nvPr/>
              </p:nvSpPr>
              <p:spPr>
                <a:xfrm>
                  <a:off x="10358449" y="2751453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14"/>
                <p:cNvSpPr/>
                <p:nvPr/>
              </p:nvSpPr>
              <p:spPr>
                <a:xfrm>
                  <a:off x="9930090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0786807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62" name="Google Shape;362;p14"/>
            <p:cNvSpPr/>
            <p:nvPr/>
          </p:nvSpPr>
          <p:spPr>
            <a:xfrm rot="10800000" flipH="1">
              <a:off x="8567579" y="1346843"/>
              <a:ext cx="466216" cy="538257"/>
            </a:xfrm>
            <a:custGeom>
              <a:avLst/>
              <a:gdLst/>
              <a:ahLst/>
              <a:cxnLst/>
              <a:rect l="l" t="t" r="r" b="b"/>
              <a:pathLst>
                <a:path w="466216" h="538257" extrusionOk="0">
                  <a:moveTo>
                    <a:pt x="0" y="134551"/>
                  </a:moveTo>
                  <a:lnTo>
                    <a:pt x="0" y="403706"/>
                  </a:lnTo>
                  <a:lnTo>
                    <a:pt x="233108" y="538257"/>
                  </a:lnTo>
                  <a:lnTo>
                    <a:pt x="466217" y="403706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10800000" flipH="1">
              <a:off x="8318621" y="-402563"/>
              <a:ext cx="466163" cy="538310"/>
            </a:xfrm>
            <a:custGeom>
              <a:avLst/>
              <a:gdLst/>
              <a:ahLst/>
              <a:cxnLst/>
              <a:rect l="l" t="t" r="r" b="b"/>
              <a:pathLst>
                <a:path w="466163" h="538310" extrusionOk="0">
                  <a:moveTo>
                    <a:pt x="0" y="134604"/>
                  </a:moveTo>
                  <a:lnTo>
                    <a:pt x="0" y="403706"/>
                  </a:lnTo>
                  <a:lnTo>
                    <a:pt x="233108" y="538310"/>
                  </a:lnTo>
                  <a:lnTo>
                    <a:pt x="466163" y="403706"/>
                  </a:lnTo>
                  <a:lnTo>
                    <a:pt x="466163" y="134604"/>
                  </a:lnTo>
                  <a:lnTo>
                    <a:pt x="233108" y="0"/>
                  </a:lnTo>
                  <a:lnTo>
                    <a:pt x="0" y="1346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14"/>
            <p:cNvGrpSpPr/>
            <p:nvPr/>
          </p:nvGrpSpPr>
          <p:grpSpPr>
            <a:xfrm rot="10800000" flipH="1">
              <a:off x="7951092" y="-544239"/>
              <a:ext cx="90023" cy="608646"/>
              <a:chOff x="9840585" y="4311192"/>
              <a:chExt cx="57132" cy="386295"/>
            </a:xfrm>
          </p:grpSpPr>
          <p:sp>
            <p:nvSpPr>
              <p:cNvPr id="365" name="Google Shape;365;p14"/>
              <p:cNvSpPr/>
              <p:nvPr/>
            </p:nvSpPr>
            <p:spPr>
              <a:xfrm>
                <a:off x="9840585" y="4311192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9840585" y="4417949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9840585" y="4524759"/>
                <a:ext cx="57132" cy="65917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17" extrusionOk="0">
                    <a:moveTo>
                      <a:pt x="0" y="16453"/>
                    </a:moveTo>
                    <a:lnTo>
                      <a:pt x="0" y="49465"/>
                    </a:lnTo>
                    <a:lnTo>
                      <a:pt x="28593" y="65918"/>
                    </a:lnTo>
                    <a:lnTo>
                      <a:pt x="57132" y="49465"/>
                    </a:lnTo>
                    <a:lnTo>
                      <a:pt x="57132" y="16453"/>
                    </a:lnTo>
                    <a:lnTo>
                      <a:pt x="28593" y="0"/>
                    </a:lnTo>
                    <a:lnTo>
                      <a:pt x="0" y="164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9840585" y="4631516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9" name="Google Shape;369;p14"/>
          <p:cNvSpPr>
            <a:spLocks noGrp="1"/>
          </p:cNvSpPr>
          <p:nvPr>
            <p:ph type="pic" idx="2"/>
          </p:nvPr>
        </p:nvSpPr>
        <p:spPr>
          <a:xfrm>
            <a:off x="3733500" y="535000"/>
            <a:ext cx="1989600" cy="17586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14"/>
          <p:cNvSpPr>
            <a:spLocks noGrp="1"/>
          </p:cNvSpPr>
          <p:nvPr>
            <p:ph type="pic" idx="3"/>
          </p:nvPr>
        </p:nvSpPr>
        <p:spPr>
          <a:xfrm>
            <a:off x="3733598" y="2366500"/>
            <a:ext cx="1989600" cy="22419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14"/>
          <p:cNvSpPr txBox="1">
            <a:spLocks noGrp="1"/>
          </p:cNvSpPr>
          <p:nvPr>
            <p:ph type="subTitle" idx="1"/>
          </p:nvPr>
        </p:nvSpPr>
        <p:spPr>
          <a:xfrm>
            <a:off x="720000" y="1438325"/>
            <a:ext cx="26328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4"/>
          <p:cNvSpPr>
            <a:spLocks noGrp="1"/>
          </p:cNvSpPr>
          <p:nvPr>
            <p:ph type="pic" idx="4"/>
          </p:nvPr>
        </p:nvSpPr>
        <p:spPr>
          <a:xfrm>
            <a:off x="5796196" y="535000"/>
            <a:ext cx="26328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14"/>
          <p:cNvSpPr>
            <a:spLocks noGrp="1"/>
          </p:cNvSpPr>
          <p:nvPr>
            <p:ph type="pic" idx="5"/>
          </p:nvPr>
        </p:nvSpPr>
        <p:spPr>
          <a:xfrm>
            <a:off x="720000" y="2366500"/>
            <a:ext cx="2940600" cy="22419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6328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>
            <a:spLocks noGrp="1"/>
          </p:cNvSpPr>
          <p:nvPr>
            <p:ph type="title" hasCustomPrompt="1"/>
          </p:nvPr>
        </p:nvSpPr>
        <p:spPr>
          <a:xfrm>
            <a:off x="5165520" y="1944725"/>
            <a:ext cx="3026100" cy="73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15"/>
          <p:cNvSpPr txBox="1">
            <a:spLocks noGrp="1"/>
          </p:cNvSpPr>
          <p:nvPr>
            <p:ph type="subTitle" idx="1"/>
          </p:nvPr>
        </p:nvSpPr>
        <p:spPr>
          <a:xfrm>
            <a:off x="5165520" y="2632375"/>
            <a:ext cx="30261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15"/>
          <p:cNvSpPr txBox="1">
            <a:spLocks noGrp="1"/>
          </p:cNvSpPr>
          <p:nvPr>
            <p:ph type="title" idx="2" hasCustomPrompt="1"/>
          </p:nvPr>
        </p:nvSpPr>
        <p:spPr>
          <a:xfrm>
            <a:off x="5165520" y="3314900"/>
            <a:ext cx="3026100" cy="73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5"/>
          <p:cNvSpPr txBox="1">
            <a:spLocks noGrp="1"/>
          </p:cNvSpPr>
          <p:nvPr>
            <p:ph type="subTitle" idx="3"/>
          </p:nvPr>
        </p:nvSpPr>
        <p:spPr>
          <a:xfrm>
            <a:off x="5165520" y="4002550"/>
            <a:ext cx="30261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15"/>
          <p:cNvSpPr txBox="1">
            <a:spLocks noGrp="1"/>
          </p:cNvSpPr>
          <p:nvPr>
            <p:ph type="title" idx="4" hasCustomPrompt="1"/>
          </p:nvPr>
        </p:nvSpPr>
        <p:spPr>
          <a:xfrm>
            <a:off x="5165520" y="574625"/>
            <a:ext cx="3026100" cy="73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5"/>
          </p:nvPr>
        </p:nvSpPr>
        <p:spPr>
          <a:xfrm>
            <a:off x="5165520" y="1262200"/>
            <a:ext cx="30261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15"/>
          <p:cNvSpPr>
            <a:spLocks noGrp="1"/>
          </p:cNvSpPr>
          <p:nvPr>
            <p:ph type="pic" idx="6"/>
          </p:nvPr>
        </p:nvSpPr>
        <p:spPr>
          <a:xfrm>
            <a:off x="-36800" y="-21600"/>
            <a:ext cx="4324800" cy="5186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3" name="Google Shape;383;p15"/>
          <p:cNvGrpSpPr/>
          <p:nvPr/>
        </p:nvGrpSpPr>
        <p:grpSpPr>
          <a:xfrm>
            <a:off x="7951092" y="-643900"/>
            <a:ext cx="1901549" cy="2529000"/>
            <a:chOff x="7951092" y="-643900"/>
            <a:chExt cx="1901549" cy="2529000"/>
          </a:xfrm>
        </p:grpSpPr>
        <p:sp>
          <p:nvSpPr>
            <p:cNvPr id="384" name="Google Shape;384;p15"/>
            <p:cNvSpPr/>
            <p:nvPr/>
          </p:nvSpPr>
          <p:spPr>
            <a:xfrm rot="10800000" flipH="1">
              <a:off x="8501488" y="877107"/>
              <a:ext cx="132580" cy="5324"/>
            </a:xfrm>
            <a:custGeom>
              <a:avLst/>
              <a:gdLst/>
              <a:ahLst/>
              <a:cxnLst/>
              <a:rect l="l" t="t" r="r" b="b"/>
              <a:pathLst>
                <a:path w="132580" h="5324" extrusionOk="0">
                  <a:moveTo>
                    <a:pt x="0" y="0"/>
                  </a:moveTo>
                  <a:lnTo>
                    <a:pt x="13258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5"/>
            <p:cNvSpPr/>
            <p:nvPr/>
          </p:nvSpPr>
          <p:spPr>
            <a:xfrm rot="10800000" flipH="1">
              <a:off x="8491265" y="834084"/>
              <a:ext cx="152601" cy="5324"/>
            </a:xfrm>
            <a:custGeom>
              <a:avLst/>
              <a:gdLst/>
              <a:ahLst/>
              <a:cxnLst/>
              <a:rect l="l" t="t" r="r" b="b"/>
              <a:pathLst>
                <a:path w="152601" h="5324" extrusionOk="0">
                  <a:moveTo>
                    <a:pt x="0" y="0"/>
                  </a:moveTo>
                  <a:lnTo>
                    <a:pt x="15260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5"/>
            <p:cNvSpPr/>
            <p:nvPr/>
          </p:nvSpPr>
          <p:spPr>
            <a:xfrm rot="10800000" flipH="1">
              <a:off x="8501488" y="705018"/>
              <a:ext cx="132580" cy="5324"/>
            </a:xfrm>
            <a:custGeom>
              <a:avLst/>
              <a:gdLst/>
              <a:ahLst/>
              <a:cxnLst/>
              <a:rect l="l" t="t" r="r" b="b"/>
              <a:pathLst>
                <a:path w="132580" h="5324" extrusionOk="0">
                  <a:moveTo>
                    <a:pt x="0" y="0"/>
                  </a:moveTo>
                  <a:lnTo>
                    <a:pt x="13258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 rot="10800000" flipH="1">
              <a:off x="8501115" y="791062"/>
              <a:ext cx="132527" cy="5324"/>
            </a:xfrm>
            <a:custGeom>
              <a:avLst/>
              <a:gdLst/>
              <a:ahLst/>
              <a:cxnLst/>
              <a:rect l="l" t="t" r="r" b="b"/>
              <a:pathLst>
                <a:path w="132527" h="5324" extrusionOk="0">
                  <a:moveTo>
                    <a:pt x="0" y="0"/>
                  </a:moveTo>
                  <a:lnTo>
                    <a:pt x="132528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 rot="10800000" flipH="1">
              <a:off x="8501115" y="963151"/>
              <a:ext cx="132527" cy="5324"/>
            </a:xfrm>
            <a:custGeom>
              <a:avLst/>
              <a:gdLst/>
              <a:ahLst/>
              <a:cxnLst/>
              <a:rect l="l" t="t" r="r" b="b"/>
              <a:pathLst>
                <a:path w="132527" h="5324" extrusionOk="0">
                  <a:moveTo>
                    <a:pt x="0" y="0"/>
                  </a:moveTo>
                  <a:lnTo>
                    <a:pt x="132528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 rot="10800000" flipH="1">
              <a:off x="8491265" y="753365"/>
              <a:ext cx="152601" cy="172088"/>
            </a:xfrm>
            <a:custGeom>
              <a:avLst/>
              <a:gdLst/>
              <a:ahLst/>
              <a:cxnLst/>
              <a:rect l="l" t="t" r="r" b="b"/>
              <a:pathLst>
                <a:path w="152601" h="172088" extrusionOk="0">
                  <a:moveTo>
                    <a:pt x="152601" y="86045"/>
                  </a:moveTo>
                  <a:cubicBezTo>
                    <a:pt x="152601" y="133566"/>
                    <a:pt x="118440" y="172089"/>
                    <a:pt x="76301" y="172089"/>
                  </a:cubicBezTo>
                  <a:cubicBezTo>
                    <a:pt x="34162" y="172089"/>
                    <a:pt x="1" y="133566"/>
                    <a:pt x="1" y="86045"/>
                  </a:cubicBezTo>
                  <a:cubicBezTo>
                    <a:pt x="1" y="38523"/>
                    <a:pt x="34162" y="0"/>
                    <a:pt x="76301" y="0"/>
                  </a:cubicBezTo>
                  <a:cubicBezTo>
                    <a:pt x="118440" y="0"/>
                    <a:pt x="152601" y="38523"/>
                    <a:pt x="152601" y="86045"/>
                  </a:cubicBezTo>
                  <a:close/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 rot="10800000" flipH="1">
              <a:off x="8491265" y="667320"/>
              <a:ext cx="152601" cy="86044"/>
            </a:xfrm>
            <a:custGeom>
              <a:avLst/>
              <a:gdLst/>
              <a:ahLst/>
              <a:cxnLst/>
              <a:rect l="l" t="t" r="r" b="b"/>
              <a:pathLst>
                <a:path w="152601" h="86044" extrusionOk="0">
                  <a:moveTo>
                    <a:pt x="0" y="86044"/>
                  </a:moveTo>
                  <a:cubicBezTo>
                    <a:pt x="0" y="38496"/>
                    <a:pt x="34184" y="0"/>
                    <a:pt x="76300" y="0"/>
                  </a:cubicBezTo>
                  <a:cubicBezTo>
                    <a:pt x="118418" y="0"/>
                    <a:pt x="152601" y="38550"/>
                    <a:pt x="152601" y="86044"/>
                  </a:cubicBezTo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 rot="10800000" flipH="1">
              <a:off x="8491265" y="925507"/>
              <a:ext cx="152601" cy="86044"/>
            </a:xfrm>
            <a:custGeom>
              <a:avLst/>
              <a:gdLst/>
              <a:ahLst/>
              <a:cxnLst/>
              <a:rect l="l" t="t" r="r" b="b"/>
              <a:pathLst>
                <a:path w="152601" h="86044" extrusionOk="0">
                  <a:moveTo>
                    <a:pt x="152601" y="0"/>
                  </a:moveTo>
                  <a:cubicBezTo>
                    <a:pt x="152601" y="47548"/>
                    <a:pt x="118418" y="86044"/>
                    <a:pt x="76300" y="86044"/>
                  </a:cubicBezTo>
                  <a:cubicBezTo>
                    <a:pt x="34184" y="86044"/>
                    <a:pt x="0" y="47495"/>
                    <a:pt x="0" y="0"/>
                  </a:cubicBezTo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" name="Google Shape;392;p15"/>
            <p:cNvGrpSpPr/>
            <p:nvPr/>
          </p:nvGrpSpPr>
          <p:grpSpPr>
            <a:xfrm rot="10800000" flipH="1">
              <a:off x="8107473" y="-643900"/>
              <a:ext cx="1745168" cy="2010224"/>
              <a:chOff x="9073373" y="1267026"/>
              <a:chExt cx="1745168" cy="2010224"/>
            </a:xfrm>
          </p:grpSpPr>
          <p:grpSp>
            <p:nvGrpSpPr>
              <p:cNvPr id="393" name="Google Shape;393;p15"/>
              <p:cNvGrpSpPr/>
              <p:nvPr/>
            </p:nvGrpSpPr>
            <p:grpSpPr>
              <a:xfrm>
                <a:off x="9073373" y="1267026"/>
                <a:ext cx="888451" cy="1020979"/>
                <a:chOff x="9073373" y="1267026"/>
                <a:chExt cx="888451" cy="1020979"/>
              </a:xfrm>
            </p:grpSpPr>
            <p:sp>
              <p:nvSpPr>
                <p:cNvPr id="394" name="Google Shape;394;p15"/>
                <p:cNvSpPr/>
                <p:nvPr/>
              </p:nvSpPr>
              <p:spPr>
                <a:xfrm>
                  <a:off x="9089240" y="1282893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15"/>
                <p:cNvSpPr/>
                <p:nvPr/>
              </p:nvSpPr>
              <p:spPr>
                <a:xfrm>
                  <a:off x="9073373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5"/>
                <p:cNvSpPr/>
                <p:nvPr/>
              </p:nvSpPr>
              <p:spPr>
                <a:xfrm>
                  <a:off x="9930090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15"/>
                <p:cNvSpPr/>
                <p:nvPr/>
              </p:nvSpPr>
              <p:spPr>
                <a:xfrm>
                  <a:off x="9501731" y="126702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398;p15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15"/>
                <p:cNvSpPr/>
                <p:nvPr/>
              </p:nvSpPr>
              <p:spPr>
                <a:xfrm>
                  <a:off x="9073373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15"/>
                <p:cNvSpPr/>
                <p:nvPr/>
              </p:nvSpPr>
              <p:spPr>
                <a:xfrm>
                  <a:off x="9930090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1" name="Google Shape;401;p15"/>
              <p:cNvGrpSpPr/>
              <p:nvPr/>
            </p:nvGrpSpPr>
            <p:grpSpPr>
              <a:xfrm>
                <a:off x="9073373" y="2256271"/>
                <a:ext cx="888451" cy="1020979"/>
                <a:chOff x="9073373" y="2256271"/>
                <a:chExt cx="888451" cy="1020979"/>
              </a:xfrm>
            </p:grpSpPr>
            <p:sp>
              <p:nvSpPr>
                <p:cNvPr id="402" name="Google Shape;402;p15"/>
                <p:cNvSpPr/>
                <p:nvPr/>
              </p:nvSpPr>
              <p:spPr>
                <a:xfrm>
                  <a:off x="9089240" y="2272138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15"/>
                <p:cNvSpPr/>
                <p:nvPr/>
              </p:nvSpPr>
              <p:spPr>
                <a:xfrm>
                  <a:off x="9073373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04;p15"/>
                <p:cNvSpPr/>
                <p:nvPr/>
              </p:nvSpPr>
              <p:spPr>
                <a:xfrm>
                  <a:off x="9930090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15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15"/>
                <p:cNvSpPr/>
                <p:nvPr/>
              </p:nvSpPr>
              <p:spPr>
                <a:xfrm>
                  <a:off x="9501731" y="32455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15"/>
                <p:cNvSpPr/>
                <p:nvPr/>
              </p:nvSpPr>
              <p:spPr>
                <a:xfrm>
                  <a:off x="9073373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15"/>
                <p:cNvSpPr/>
                <p:nvPr/>
              </p:nvSpPr>
              <p:spPr>
                <a:xfrm>
                  <a:off x="9930090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1"/>
                        <a:pt x="7082" y="0"/>
                        <a:pt x="15868" y="0"/>
                      </a:cubicBezTo>
                      <a:cubicBezTo>
                        <a:pt x="24653" y="0"/>
                        <a:pt x="31735" y="7081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9" name="Google Shape;409;p15"/>
              <p:cNvGrpSpPr/>
              <p:nvPr/>
            </p:nvGrpSpPr>
            <p:grpSpPr>
              <a:xfrm>
                <a:off x="9930090" y="1762207"/>
                <a:ext cx="888451" cy="1020980"/>
                <a:chOff x="9930090" y="1762207"/>
                <a:chExt cx="888451" cy="1020980"/>
              </a:xfrm>
            </p:grpSpPr>
            <p:sp>
              <p:nvSpPr>
                <p:cNvPr id="410" name="Google Shape;410;p15"/>
                <p:cNvSpPr/>
                <p:nvPr/>
              </p:nvSpPr>
              <p:spPr>
                <a:xfrm>
                  <a:off x="9945957" y="1778074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7" y="741921"/>
                      </a:ln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15"/>
                <p:cNvSpPr/>
                <p:nvPr/>
              </p:nvSpPr>
              <p:spPr>
                <a:xfrm>
                  <a:off x="9930090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15"/>
                <p:cNvSpPr/>
                <p:nvPr/>
              </p:nvSpPr>
              <p:spPr>
                <a:xfrm>
                  <a:off x="10786807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15"/>
                <p:cNvSpPr/>
                <p:nvPr/>
              </p:nvSpPr>
              <p:spPr>
                <a:xfrm>
                  <a:off x="10358449" y="176220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15"/>
                <p:cNvSpPr/>
                <p:nvPr/>
              </p:nvSpPr>
              <p:spPr>
                <a:xfrm>
                  <a:off x="10358449" y="2751453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15;p15"/>
                <p:cNvSpPr/>
                <p:nvPr/>
              </p:nvSpPr>
              <p:spPr>
                <a:xfrm>
                  <a:off x="9930090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416;p15"/>
                <p:cNvSpPr/>
                <p:nvPr/>
              </p:nvSpPr>
              <p:spPr>
                <a:xfrm>
                  <a:off x="10786807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17" name="Google Shape;417;p15"/>
            <p:cNvSpPr/>
            <p:nvPr/>
          </p:nvSpPr>
          <p:spPr>
            <a:xfrm rot="10800000" flipH="1">
              <a:off x="8567579" y="1346843"/>
              <a:ext cx="466216" cy="538257"/>
            </a:xfrm>
            <a:custGeom>
              <a:avLst/>
              <a:gdLst/>
              <a:ahLst/>
              <a:cxnLst/>
              <a:rect l="l" t="t" r="r" b="b"/>
              <a:pathLst>
                <a:path w="466216" h="538257" extrusionOk="0">
                  <a:moveTo>
                    <a:pt x="0" y="134551"/>
                  </a:moveTo>
                  <a:lnTo>
                    <a:pt x="0" y="403706"/>
                  </a:lnTo>
                  <a:lnTo>
                    <a:pt x="233108" y="538257"/>
                  </a:lnTo>
                  <a:lnTo>
                    <a:pt x="466217" y="403706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 rot="10800000" flipH="1">
              <a:off x="8318621" y="-402563"/>
              <a:ext cx="466163" cy="538310"/>
            </a:xfrm>
            <a:custGeom>
              <a:avLst/>
              <a:gdLst/>
              <a:ahLst/>
              <a:cxnLst/>
              <a:rect l="l" t="t" r="r" b="b"/>
              <a:pathLst>
                <a:path w="466163" h="538310" extrusionOk="0">
                  <a:moveTo>
                    <a:pt x="0" y="134604"/>
                  </a:moveTo>
                  <a:lnTo>
                    <a:pt x="0" y="403706"/>
                  </a:lnTo>
                  <a:lnTo>
                    <a:pt x="233108" y="538310"/>
                  </a:lnTo>
                  <a:lnTo>
                    <a:pt x="466163" y="403706"/>
                  </a:lnTo>
                  <a:lnTo>
                    <a:pt x="466163" y="134604"/>
                  </a:lnTo>
                  <a:lnTo>
                    <a:pt x="233108" y="0"/>
                  </a:lnTo>
                  <a:lnTo>
                    <a:pt x="0" y="1346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" name="Google Shape;419;p15"/>
            <p:cNvGrpSpPr/>
            <p:nvPr/>
          </p:nvGrpSpPr>
          <p:grpSpPr>
            <a:xfrm rot="10800000" flipH="1">
              <a:off x="7951092" y="-544239"/>
              <a:ext cx="90023" cy="608646"/>
              <a:chOff x="9840585" y="4311192"/>
              <a:chExt cx="57132" cy="386295"/>
            </a:xfrm>
          </p:grpSpPr>
          <p:sp>
            <p:nvSpPr>
              <p:cNvPr id="420" name="Google Shape;420;p15"/>
              <p:cNvSpPr/>
              <p:nvPr/>
            </p:nvSpPr>
            <p:spPr>
              <a:xfrm>
                <a:off x="9840585" y="4311192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9840585" y="4417949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9840585" y="4524759"/>
                <a:ext cx="57132" cy="65917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17" extrusionOk="0">
                    <a:moveTo>
                      <a:pt x="0" y="16453"/>
                    </a:moveTo>
                    <a:lnTo>
                      <a:pt x="0" y="49465"/>
                    </a:lnTo>
                    <a:lnTo>
                      <a:pt x="28593" y="65918"/>
                    </a:lnTo>
                    <a:lnTo>
                      <a:pt x="57132" y="49465"/>
                    </a:lnTo>
                    <a:lnTo>
                      <a:pt x="57132" y="16453"/>
                    </a:lnTo>
                    <a:lnTo>
                      <a:pt x="28593" y="0"/>
                    </a:lnTo>
                    <a:lnTo>
                      <a:pt x="0" y="164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9840585" y="4631516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7429531" y="3581213"/>
            <a:ext cx="1928246" cy="2215278"/>
            <a:chOff x="7429531" y="3581213"/>
            <a:chExt cx="1928246" cy="2215278"/>
          </a:xfrm>
        </p:grpSpPr>
        <p:grpSp>
          <p:nvGrpSpPr>
            <p:cNvPr id="428" name="Google Shape;428;p16"/>
            <p:cNvGrpSpPr/>
            <p:nvPr/>
          </p:nvGrpSpPr>
          <p:grpSpPr>
            <a:xfrm>
              <a:off x="7429531" y="4291458"/>
              <a:ext cx="1303392" cy="1505032"/>
              <a:chOff x="5921781" y="4815721"/>
              <a:chExt cx="1303392" cy="1505032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5921781" y="4815721"/>
                <a:ext cx="1303392" cy="1505032"/>
              </a:xfrm>
              <a:custGeom>
                <a:avLst/>
                <a:gdLst/>
                <a:ahLst/>
                <a:cxnLst/>
                <a:rect l="l" t="t" r="r" b="b"/>
                <a:pathLst>
                  <a:path w="1303392" h="1505032" extrusionOk="0">
                    <a:moveTo>
                      <a:pt x="0" y="376285"/>
                    </a:moveTo>
                    <a:lnTo>
                      <a:pt x="0" y="1128801"/>
                    </a:lnTo>
                    <a:lnTo>
                      <a:pt x="651670" y="1505033"/>
                    </a:lnTo>
                    <a:lnTo>
                      <a:pt x="1303392" y="1128801"/>
                    </a:lnTo>
                    <a:lnTo>
                      <a:pt x="1303392" y="376285"/>
                    </a:lnTo>
                    <a:lnTo>
                      <a:pt x="651670" y="0"/>
                    </a:lnTo>
                    <a:lnTo>
                      <a:pt x="0" y="3762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6097064" y="5018107"/>
                <a:ext cx="952825" cy="1100261"/>
              </a:xfrm>
              <a:custGeom>
                <a:avLst/>
                <a:gdLst/>
                <a:ahLst/>
                <a:cxnLst/>
                <a:rect l="l" t="t" r="r" b="b"/>
                <a:pathLst>
                  <a:path w="952825" h="1100261" extrusionOk="0">
                    <a:moveTo>
                      <a:pt x="0" y="275065"/>
                    </a:moveTo>
                    <a:lnTo>
                      <a:pt x="0" y="825197"/>
                    </a:lnTo>
                    <a:lnTo>
                      <a:pt x="476387" y="1100262"/>
                    </a:lnTo>
                    <a:lnTo>
                      <a:pt x="952826" y="825197"/>
                    </a:lnTo>
                    <a:lnTo>
                      <a:pt x="952826" y="275065"/>
                    </a:lnTo>
                    <a:lnTo>
                      <a:pt x="476387" y="0"/>
                    </a:lnTo>
                    <a:lnTo>
                      <a:pt x="0" y="275065"/>
                    </a:lnTo>
                    <a:close/>
                  </a:path>
                </a:pathLst>
              </a:custGeom>
              <a:solidFill>
                <a:schemeClr val="lt2"/>
              </a:solidFill>
              <a:ln w="12500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6"/>
            <p:cNvGrpSpPr/>
            <p:nvPr/>
          </p:nvGrpSpPr>
          <p:grpSpPr>
            <a:xfrm>
              <a:off x="8516502" y="3581213"/>
              <a:ext cx="260404" cy="242439"/>
              <a:chOff x="7568014" y="5447038"/>
              <a:chExt cx="260404" cy="242439"/>
            </a:xfrm>
          </p:grpSpPr>
          <p:sp>
            <p:nvSpPr>
              <p:cNvPr id="432" name="Google Shape;432;p16"/>
              <p:cNvSpPr/>
              <p:nvPr/>
            </p:nvSpPr>
            <p:spPr>
              <a:xfrm>
                <a:off x="7568014" y="5447038"/>
                <a:ext cx="260404" cy="242439"/>
              </a:xfrm>
              <a:custGeom>
                <a:avLst/>
                <a:gdLst/>
                <a:ahLst/>
                <a:cxnLst/>
                <a:rect l="l" t="t" r="r" b="b"/>
                <a:pathLst>
                  <a:path w="260404" h="242439" extrusionOk="0">
                    <a:moveTo>
                      <a:pt x="130191" y="18916"/>
                    </a:moveTo>
                    <a:cubicBezTo>
                      <a:pt x="33550" y="-57864"/>
                      <a:pt x="-106698" y="115662"/>
                      <a:pt x="130191" y="242440"/>
                    </a:cubicBezTo>
                    <a:cubicBezTo>
                      <a:pt x="367133" y="115662"/>
                      <a:pt x="226831" y="-57864"/>
                      <a:pt x="130191" y="189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7647143" y="5512543"/>
                <a:ext cx="102124" cy="102070"/>
              </a:xfrm>
              <a:custGeom>
                <a:avLst/>
                <a:gdLst/>
                <a:ahLst/>
                <a:cxnLst/>
                <a:rect l="l" t="t" r="r" b="b"/>
                <a:pathLst>
                  <a:path w="102124" h="102070" extrusionOk="0">
                    <a:moveTo>
                      <a:pt x="102125" y="43608"/>
                    </a:moveTo>
                    <a:lnTo>
                      <a:pt x="58464" y="43608"/>
                    </a:lnTo>
                    <a:lnTo>
                      <a:pt x="58464" y="0"/>
                    </a:lnTo>
                    <a:lnTo>
                      <a:pt x="43662" y="0"/>
                    </a:lnTo>
                    <a:lnTo>
                      <a:pt x="43662" y="43608"/>
                    </a:lnTo>
                    <a:lnTo>
                      <a:pt x="0" y="43608"/>
                    </a:lnTo>
                    <a:lnTo>
                      <a:pt x="0" y="58410"/>
                    </a:lnTo>
                    <a:lnTo>
                      <a:pt x="43662" y="58410"/>
                    </a:lnTo>
                    <a:lnTo>
                      <a:pt x="43662" y="102071"/>
                    </a:lnTo>
                    <a:lnTo>
                      <a:pt x="58464" y="102071"/>
                    </a:lnTo>
                    <a:lnTo>
                      <a:pt x="58464" y="58410"/>
                    </a:lnTo>
                    <a:lnTo>
                      <a:pt x="102125" y="58410"/>
                    </a:lnTo>
                    <a:lnTo>
                      <a:pt x="102125" y="436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16"/>
            <p:cNvSpPr/>
            <p:nvPr/>
          </p:nvSpPr>
          <p:spPr>
            <a:xfrm>
              <a:off x="8656378" y="3820834"/>
              <a:ext cx="701400" cy="809914"/>
            </a:xfrm>
            <a:custGeom>
              <a:avLst/>
              <a:gdLst/>
              <a:ahLst/>
              <a:cxnLst/>
              <a:rect l="l" t="t" r="r" b="b"/>
              <a:pathLst>
                <a:path w="701400" h="809914" extrusionOk="0">
                  <a:moveTo>
                    <a:pt x="0" y="202492"/>
                  </a:moveTo>
                  <a:lnTo>
                    <a:pt x="0" y="607423"/>
                  </a:lnTo>
                  <a:lnTo>
                    <a:pt x="350727" y="809915"/>
                  </a:lnTo>
                  <a:lnTo>
                    <a:pt x="701401" y="607423"/>
                  </a:lnTo>
                  <a:lnTo>
                    <a:pt x="701401" y="202492"/>
                  </a:lnTo>
                  <a:lnTo>
                    <a:pt x="350727" y="0"/>
                  </a:lnTo>
                  <a:lnTo>
                    <a:pt x="0" y="20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852000" cy="24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E4C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38" name="Google Shape;438;p17"/>
          <p:cNvGrpSpPr/>
          <p:nvPr/>
        </p:nvGrpSpPr>
        <p:grpSpPr>
          <a:xfrm>
            <a:off x="-147587" y="4236772"/>
            <a:ext cx="2120017" cy="1731009"/>
            <a:chOff x="-261062" y="3185047"/>
            <a:chExt cx="2120017" cy="1731009"/>
          </a:xfrm>
        </p:grpSpPr>
        <p:grpSp>
          <p:nvGrpSpPr>
            <p:cNvPr id="439" name="Google Shape;439;p17"/>
            <p:cNvGrpSpPr/>
            <p:nvPr/>
          </p:nvGrpSpPr>
          <p:grpSpPr>
            <a:xfrm>
              <a:off x="-261062" y="3400960"/>
              <a:ext cx="1745169" cy="1515096"/>
              <a:chOff x="5149138" y="3609235"/>
              <a:chExt cx="1745169" cy="1515096"/>
            </a:xfrm>
          </p:grpSpPr>
          <p:grpSp>
            <p:nvGrpSpPr>
              <p:cNvPr id="440" name="Google Shape;440;p17"/>
              <p:cNvGrpSpPr/>
              <p:nvPr/>
            </p:nvGrpSpPr>
            <p:grpSpPr>
              <a:xfrm>
                <a:off x="6005855" y="3609235"/>
                <a:ext cx="888452" cy="1020979"/>
                <a:chOff x="6005855" y="3609235"/>
                <a:chExt cx="888452" cy="1020979"/>
              </a:xfrm>
            </p:grpSpPr>
            <p:sp>
              <p:nvSpPr>
                <p:cNvPr id="441" name="Google Shape;441;p17"/>
                <p:cNvSpPr/>
                <p:nvPr/>
              </p:nvSpPr>
              <p:spPr>
                <a:xfrm>
                  <a:off x="6021723" y="3625102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7" y="741974"/>
                      </a:move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lnTo>
                        <a:pt x="0" y="741974"/>
                      </a:lnTo>
                      <a:lnTo>
                        <a:pt x="428359" y="989245"/>
                      </a:lnTo>
                      <a:lnTo>
                        <a:pt x="856717" y="741974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17"/>
                <p:cNvSpPr/>
                <p:nvPr/>
              </p:nvSpPr>
              <p:spPr>
                <a:xfrm>
                  <a:off x="6862573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17"/>
                <p:cNvSpPr/>
                <p:nvPr/>
              </p:nvSpPr>
              <p:spPr>
                <a:xfrm>
                  <a:off x="6005855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p17"/>
                <p:cNvSpPr/>
                <p:nvPr/>
              </p:nvSpPr>
              <p:spPr>
                <a:xfrm>
                  <a:off x="6434214" y="45984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17"/>
                <p:cNvSpPr/>
                <p:nvPr/>
              </p:nvSpPr>
              <p:spPr>
                <a:xfrm>
                  <a:off x="6434214" y="3609235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17"/>
                <p:cNvSpPr/>
                <p:nvPr/>
              </p:nvSpPr>
              <p:spPr>
                <a:xfrm>
                  <a:off x="6862573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17"/>
                <p:cNvSpPr/>
                <p:nvPr/>
              </p:nvSpPr>
              <p:spPr>
                <a:xfrm>
                  <a:off x="6005855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8" name="Google Shape;448;p17"/>
              <p:cNvGrpSpPr/>
              <p:nvPr/>
            </p:nvGrpSpPr>
            <p:grpSpPr>
              <a:xfrm>
                <a:off x="5149138" y="4103352"/>
                <a:ext cx="888451" cy="1020979"/>
                <a:chOff x="5149138" y="4103352"/>
                <a:chExt cx="888451" cy="1020979"/>
              </a:xfrm>
            </p:grpSpPr>
            <p:sp>
              <p:nvSpPr>
                <p:cNvPr id="449" name="Google Shape;449;p17"/>
                <p:cNvSpPr/>
                <p:nvPr/>
              </p:nvSpPr>
              <p:spPr>
                <a:xfrm>
                  <a:off x="5165005" y="4119219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8" y="741920"/>
                      </a:moveTo>
                      <a:lnTo>
                        <a:pt x="856718" y="247271"/>
                      </a:lnTo>
                      <a:lnTo>
                        <a:pt x="428359" y="0"/>
                      </a:lnTo>
                      <a:lnTo>
                        <a:pt x="0" y="247271"/>
                      </a:lnTo>
                      <a:lnTo>
                        <a:pt x="0" y="741920"/>
                      </a:lnTo>
                      <a:lnTo>
                        <a:pt x="428359" y="989245"/>
                      </a:lnTo>
                      <a:lnTo>
                        <a:pt x="856718" y="74192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" name="Google Shape;450;p17"/>
                <p:cNvSpPr/>
                <p:nvPr/>
              </p:nvSpPr>
              <p:spPr>
                <a:xfrm>
                  <a:off x="6005855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17"/>
                <p:cNvSpPr/>
                <p:nvPr/>
              </p:nvSpPr>
              <p:spPr>
                <a:xfrm>
                  <a:off x="5149138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17"/>
                <p:cNvSpPr/>
                <p:nvPr/>
              </p:nvSpPr>
              <p:spPr>
                <a:xfrm>
                  <a:off x="5577496" y="509259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17"/>
                <p:cNvSpPr/>
                <p:nvPr/>
              </p:nvSpPr>
              <p:spPr>
                <a:xfrm>
                  <a:off x="5577496" y="410335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2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17"/>
                <p:cNvSpPr/>
                <p:nvPr/>
              </p:nvSpPr>
              <p:spPr>
                <a:xfrm>
                  <a:off x="6005855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17"/>
                <p:cNvSpPr/>
                <p:nvPr/>
              </p:nvSpPr>
              <p:spPr>
                <a:xfrm>
                  <a:off x="5149138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56" name="Google Shape;456;p17"/>
            <p:cNvSpPr/>
            <p:nvPr/>
          </p:nvSpPr>
          <p:spPr>
            <a:xfrm>
              <a:off x="876432" y="3714513"/>
              <a:ext cx="341089" cy="393855"/>
            </a:xfrm>
            <a:custGeom>
              <a:avLst/>
              <a:gdLst/>
              <a:ahLst/>
              <a:cxnLst/>
              <a:rect l="l" t="t" r="r" b="b"/>
              <a:pathLst>
                <a:path w="341089" h="393855" extrusionOk="0">
                  <a:moveTo>
                    <a:pt x="0" y="98451"/>
                  </a:moveTo>
                  <a:lnTo>
                    <a:pt x="0" y="295352"/>
                  </a:lnTo>
                  <a:lnTo>
                    <a:pt x="170545" y="393856"/>
                  </a:lnTo>
                  <a:lnTo>
                    <a:pt x="341090" y="295352"/>
                  </a:lnTo>
                  <a:lnTo>
                    <a:pt x="341090" y="98451"/>
                  </a:lnTo>
                  <a:lnTo>
                    <a:pt x="170545" y="0"/>
                  </a:lnTo>
                  <a:lnTo>
                    <a:pt x="0" y="984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-49949" y="3185047"/>
              <a:ext cx="466216" cy="538310"/>
            </a:xfrm>
            <a:custGeom>
              <a:avLst/>
              <a:gdLst/>
              <a:ahLst/>
              <a:cxnLst/>
              <a:rect l="l" t="t" r="r" b="b"/>
              <a:pathLst>
                <a:path w="466216" h="538310" extrusionOk="0">
                  <a:moveTo>
                    <a:pt x="0" y="134551"/>
                  </a:moveTo>
                  <a:lnTo>
                    <a:pt x="0" y="403707"/>
                  </a:lnTo>
                  <a:lnTo>
                    <a:pt x="233108" y="538311"/>
                  </a:lnTo>
                  <a:lnTo>
                    <a:pt x="466217" y="403707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8" name="Google Shape;458;p17"/>
            <p:cNvGrpSpPr/>
            <p:nvPr/>
          </p:nvGrpSpPr>
          <p:grpSpPr>
            <a:xfrm>
              <a:off x="1598552" y="3668600"/>
              <a:ext cx="260404" cy="242439"/>
              <a:chOff x="7568014" y="5218438"/>
              <a:chExt cx="260404" cy="242439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7568014" y="5218438"/>
                <a:ext cx="260404" cy="242439"/>
              </a:xfrm>
              <a:custGeom>
                <a:avLst/>
                <a:gdLst/>
                <a:ahLst/>
                <a:cxnLst/>
                <a:rect l="l" t="t" r="r" b="b"/>
                <a:pathLst>
                  <a:path w="260404" h="242439" extrusionOk="0">
                    <a:moveTo>
                      <a:pt x="130191" y="18916"/>
                    </a:moveTo>
                    <a:cubicBezTo>
                      <a:pt x="33550" y="-57864"/>
                      <a:pt x="-106698" y="115662"/>
                      <a:pt x="130191" y="242440"/>
                    </a:cubicBezTo>
                    <a:cubicBezTo>
                      <a:pt x="367133" y="115662"/>
                      <a:pt x="226831" y="-57864"/>
                      <a:pt x="130191" y="189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7647143" y="5283943"/>
                <a:ext cx="102124" cy="102070"/>
              </a:xfrm>
              <a:custGeom>
                <a:avLst/>
                <a:gdLst/>
                <a:ahLst/>
                <a:cxnLst/>
                <a:rect l="l" t="t" r="r" b="b"/>
                <a:pathLst>
                  <a:path w="102124" h="102070" extrusionOk="0">
                    <a:moveTo>
                      <a:pt x="102125" y="43608"/>
                    </a:moveTo>
                    <a:lnTo>
                      <a:pt x="58464" y="43608"/>
                    </a:lnTo>
                    <a:lnTo>
                      <a:pt x="58464" y="0"/>
                    </a:lnTo>
                    <a:lnTo>
                      <a:pt x="43662" y="0"/>
                    </a:lnTo>
                    <a:lnTo>
                      <a:pt x="43662" y="43608"/>
                    </a:lnTo>
                    <a:lnTo>
                      <a:pt x="0" y="43608"/>
                    </a:lnTo>
                    <a:lnTo>
                      <a:pt x="0" y="58410"/>
                    </a:lnTo>
                    <a:lnTo>
                      <a:pt x="43662" y="58410"/>
                    </a:lnTo>
                    <a:lnTo>
                      <a:pt x="43662" y="102071"/>
                    </a:lnTo>
                    <a:lnTo>
                      <a:pt x="58464" y="102071"/>
                    </a:lnTo>
                    <a:lnTo>
                      <a:pt x="58464" y="58410"/>
                    </a:lnTo>
                    <a:lnTo>
                      <a:pt x="102125" y="58410"/>
                    </a:lnTo>
                    <a:lnTo>
                      <a:pt x="102125" y="436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1" name="Google Shape;461;p17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2000" cy="25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 u="sng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8"/>
          <p:cNvSpPr txBox="1">
            <a:spLocks noGrp="1"/>
          </p:cNvSpPr>
          <p:nvPr>
            <p:ph type="subTitle" idx="1"/>
          </p:nvPr>
        </p:nvSpPr>
        <p:spPr>
          <a:xfrm>
            <a:off x="716800" y="2857514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8"/>
          <p:cNvSpPr txBox="1">
            <a:spLocks noGrp="1"/>
          </p:cNvSpPr>
          <p:nvPr>
            <p:ph type="subTitle" idx="2"/>
          </p:nvPr>
        </p:nvSpPr>
        <p:spPr>
          <a:xfrm>
            <a:off x="3263525" y="2857514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8"/>
          <p:cNvSpPr txBox="1">
            <a:spLocks noGrp="1"/>
          </p:cNvSpPr>
          <p:nvPr>
            <p:ph type="subTitle" idx="3"/>
          </p:nvPr>
        </p:nvSpPr>
        <p:spPr>
          <a:xfrm>
            <a:off x="5810250" y="2857514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8"/>
          <p:cNvSpPr txBox="1">
            <a:spLocks noGrp="1"/>
          </p:cNvSpPr>
          <p:nvPr>
            <p:ph type="subTitle" idx="4"/>
          </p:nvPr>
        </p:nvSpPr>
        <p:spPr>
          <a:xfrm>
            <a:off x="716800" y="2430626"/>
            <a:ext cx="21753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8" name="Google Shape;468;p18"/>
          <p:cNvSpPr txBox="1">
            <a:spLocks noGrp="1"/>
          </p:cNvSpPr>
          <p:nvPr>
            <p:ph type="subTitle" idx="5"/>
          </p:nvPr>
        </p:nvSpPr>
        <p:spPr>
          <a:xfrm>
            <a:off x="3263528" y="2430626"/>
            <a:ext cx="21753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9" name="Google Shape;469;p18"/>
          <p:cNvSpPr txBox="1">
            <a:spLocks noGrp="1"/>
          </p:cNvSpPr>
          <p:nvPr>
            <p:ph type="subTitle" idx="6"/>
          </p:nvPr>
        </p:nvSpPr>
        <p:spPr>
          <a:xfrm>
            <a:off x="5810250" y="2430626"/>
            <a:ext cx="21753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70" name="Google Shape;470;p18"/>
          <p:cNvGrpSpPr/>
          <p:nvPr/>
        </p:nvGrpSpPr>
        <p:grpSpPr>
          <a:xfrm flipH="1">
            <a:off x="7569853" y="-412703"/>
            <a:ext cx="1745169" cy="1731009"/>
            <a:chOff x="-261062" y="3185047"/>
            <a:chExt cx="1745169" cy="1731009"/>
          </a:xfrm>
        </p:grpSpPr>
        <p:grpSp>
          <p:nvGrpSpPr>
            <p:cNvPr id="471" name="Google Shape;471;p18"/>
            <p:cNvGrpSpPr/>
            <p:nvPr/>
          </p:nvGrpSpPr>
          <p:grpSpPr>
            <a:xfrm>
              <a:off x="-261062" y="3400960"/>
              <a:ext cx="1745169" cy="1515096"/>
              <a:chOff x="5149138" y="3609235"/>
              <a:chExt cx="1745169" cy="1515096"/>
            </a:xfrm>
          </p:grpSpPr>
          <p:grpSp>
            <p:nvGrpSpPr>
              <p:cNvPr id="472" name="Google Shape;472;p18"/>
              <p:cNvGrpSpPr/>
              <p:nvPr/>
            </p:nvGrpSpPr>
            <p:grpSpPr>
              <a:xfrm>
                <a:off x="6005855" y="3609235"/>
                <a:ext cx="888452" cy="1020979"/>
                <a:chOff x="6005855" y="3609235"/>
                <a:chExt cx="888452" cy="1020979"/>
              </a:xfrm>
            </p:grpSpPr>
            <p:sp>
              <p:nvSpPr>
                <p:cNvPr id="473" name="Google Shape;473;p18"/>
                <p:cNvSpPr/>
                <p:nvPr/>
              </p:nvSpPr>
              <p:spPr>
                <a:xfrm>
                  <a:off x="6021723" y="3625102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7" y="741974"/>
                      </a:move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lnTo>
                        <a:pt x="0" y="741974"/>
                      </a:lnTo>
                      <a:lnTo>
                        <a:pt x="428359" y="989245"/>
                      </a:lnTo>
                      <a:lnTo>
                        <a:pt x="856717" y="741974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18"/>
                <p:cNvSpPr/>
                <p:nvPr/>
              </p:nvSpPr>
              <p:spPr>
                <a:xfrm>
                  <a:off x="6862573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18"/>
                <p:cNvSpPr/>
                <p:nvPr/>
              </p:nvSpPr>
              <p:spPr>
                <a:xfrm>
                  <a:off x="6005855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18"/>
                <p:cNvSpPr/>
                <p:nvPr/>
              </p:nvSpPr>
              <p:spPr>
                <a:xfrm>
                  <a:off x="6434214" y="45984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18"/>
                <p:cNvSpPr/>
                <p:nvPr/>
              </p:nvSpPr>
              <p:spPr>
                <a:xfrm>
                  <a:off x="6434214" y="3609235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18"/>
                <p:cNvSpPr/>
                <p:nvPr/>
              </p:nvSpPr>
              <p:spPr>
                <a:xfrm>
                  <a:off x="6862573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18"/>
                <p:cNvSpPr/>
                <p:nvPr/>
              </p:nvSpPr>
              <p:spPr>
                <a:xfrm>
                  <a:off x="6005855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0" name="Google Shape;480;p18"/>
              <p:cNvGrpSpPr/>
              <p:nvPr/>
            </p:nvGrpSpPr>
            <p:grpSpPr>
              <a:xfrm>
                <a:off x="5149138" y="4103352"/>
                <a:ext cx="888451" cy="1020979"/>
                <a:chOff x="5149138" y="4103352"/>
                <a:chExt cx="888451" cy="1020979"/>
              </a:xfrm>
            </p:grpSpPr>
            <p:sp>
              <p:nvSpPr>
                <p:cNvPr id="481" name="Google Shape;481;p18"/>
                <p:cNvSpPr/>
                <p:nvPr/>
              </p:nvSpPr>
              <p:spPr>
                <a:xfrm>
                  <a:off x="5165005" y="4119219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8" y="741920"/>
                      </a:moveTo>
                      <a:lnTo>
                        <a:pt x="856718" y="247271"/>
                      </a:lnTo>
                      <a:lnTo>
                        <a:pt x="428359" y="0"/>
                      </a:lnTo>
                      <a:lnTo>
                        <a:pt x="0" y="247271"/>
                      </a:lnTo>
                      <a:lnTo>
                        <a:pt x="0" y="741920"/>
                      </a:lnTo>
                      <a:lnTo>
                        <a:pt x="428359" y="989245"/>
                      </a:lnTo>
                      <a:lnTo>
                        <a:pt x="856718" y="74192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18"/>
                <p:cNvSpPr/>
                <p:nvPr/>
              </p:nvSpPr>
              <p:spPr>
                <a:xfrm>
                  <a:off x="6005855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18"/>
                <p:cNvSpPr/>
                <p:nvPr/>
              </p:nvSpPr>
              <p:spPr>
                <a:xfrm>
                  <a:off x="5149138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18"/>
                <p:cNvSpPr/>
                <p:nvPr/>
              </p:nvSpPr>
              <p:spPr>
                <a:xfrm>
                  <a:off x="5577496" y="509259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18"/>
                <p:cNvSpPr/>
                <p:nvPr/>
              </p:nvSpPr>
              <p:spPr>
                <a:xfrm>
                  <a:off x="5577496" y="410335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2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486;p18"/>
                <p:cNvSpPr/>
                <p:nvPr/>
              </p:nvSpPr>
              <p:spPr>
                <a:xfrm>
                  <a:off x="6005855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" name="Google Shape;487;p18"/>
                <p:cNvSpPr/>
                <p:nvPr/>
              </p:nvSpPr>
              <p:spPr>
                <a:xfrm>
                  <a:off x="5149138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88" name="Google Shape;488;p18"/>
            <p:cNvSpPr/>
            <p:nvPr/>
          </p:nvSpPr>
          <p:spPr>
            <a:xfrm>
              <a:off x="876432" y="3714513"/>
              <a:ext cx="341089" cy="393855"/>
            </a:xfrm>
            <a:custGeom>
              <a:avLst/>
              <a:gdLst/>
              <a:ahLst/>
              <a:cxnLst/>
              <a:rect l="l" t="t" r="r" b="b"/>
              <a:pathLst>
                <a:path w="341089" h="393855" extrusionOk="0">
                  <a:moveTo>
                    <a:pt x="0" y="98451"/>
                  </a:moveTo>
                  <a:lnTo>
                    <a:pt x="0" y="295352"/>
                  </a:lnTo>
                  <a:lnTo>
                    <a:pt x="170545" y="393856"/>
                  </a:lnTo>
                  <a:lnTo>
                    <a:pt x="341090" y="295352"/>
                  </a:lnTo>
                  <a:lnTo>
                    <a:pt x="341090" y="98451"/>
                  </a:lnTo>
                  <a:lnTo>
                    <a:pt x="170545" y="0"/>
                  </a:lnTo>
                  <a:lnTo>
                    <a:pt x="0" y="984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-49949" y="3185047"/>
              <a:ext cx="466216" cy="538310"/>
            </a:xfrm>
            <a:custGeom>
              <a:avLst/>
              <a:gdLst/>
              <a:ahLst/>
              <a:cxnLst/>
              <a:rect l="l" t="t" r="r" b="b"/>
              <a:pathLst>
                <a:path w="466216" h="538310" extrusionOk="0">
                  <a:moveTo>
                    <a:pt x="0" y="134551"/>
                  </a:moveTo>
                  <a:lnTo>
                    <a:pt x="0" y="403707"/>
                  </a:lnTo>
                  <a:lnTo>
                    <a:pt x="233108" y="538311"/>
                  </a:lnTo>
                  <a:lnTo>
                    <a:pt x="466217" y="403707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_1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9"/>
          <p:cNvSpPr txBox="1">
            <a:spLocks noGrp="1"/>
          </p:cNvSpPr>
          <p:nvPr>
            <p:ph type="subTitle" idx="1"/>
          </p:nvPr>
        </p:nvSpPr>
        <p:spPr>
          <a:xfrm>
            <a:off x="2360297" y="1946673"/>
            <a:ext cx="44349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3" name="Google Shape;493;p19"/>
          <p:cNvSpPr txBox="1">
            <a:spLocks noGrp="1"/>
          </p:cNvSpPr>
          <p:nvPr>
            <p:ph type="subTitle" idx="2"/>
          </p:nvPr>
        </p:nvSpPr>
        <p:spPr>
          <a:xfrm flipH="1">
            <a:off x="2360297" y="3013974"/>
            <a:ext cx="44349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4" name="Google Shape;494;p19"/>
          <p:cNvSpPr txBox="1">
            <a:spLocks noGrp="1"/>
          </p:cNvSpPr>
          <p:nvPr>
            <p:ph type="subTitle" idx="3"/>
          </p:nvPr>
        </p:nvSpPr>
        <p:spPr>
          <a:xfrm>
            <a:off x="2360297" y="4081275"/>
            <a:ext cx="44349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5" name="Google Shape;495;p19"/>
          <p:cNvSpPr txBox="1">
            <a:spLocks noGrp="1"/>
          </p:cNvSpPr>
          <p:nvPr>
            <p:ph type="subTitle" idx="4"/>
          </p:nvPr>
        </p:nvSpPr>
        <p:spPr>
          <a:xfrm>
            <a:off x="2360297" y="1549295"/>
            <a:ext cx="4434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9"/>
          <p:cNvSpPr txBox="1">
            <a:spLocks noGrp="1"/>
          </p:cNvSpPr>
          <p:nvPr>
            <p:ph type="subTitle" idx="5"/>
          </p:nvPr>
        </p:nvSpPr>
        <p:spPr>
          <a:xfrm flipH="1">
            <a:off x="2360297" y="2616601"/>
            <a:ext cx="4434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9"/>
          <p:cNvSpPr txBox="1">
            <a:spLocks noGrp="1"/>
          </p:cNvSpPr>
          <p:nvPr>
            <p:ph type="subTitle" idx="6"/>
          </p:nvPr>
        </p:nvSpPr>
        <p:spPr>
          <a:xfrm>
            <a:off x="2360297" y="3683907"/>
            <a:ext cx="4434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19"/>
          <p:cNvGrpSpPr/>
          <p:nvPr/>
        </p:nvGrpSpPr>
        <p:grpSpPr>
          <a:xfrm>
            <a:off x="7686742" y="-331375"/>
            <a:ext cx="1915221" cy="5474872"/>
            <a:chOff x="7686742" y="-331375"/>
            <a:chExt cx="1915221" cy="5474872"/>
          </a:xfrm>
        </p:grpSpPr>
        <p:grpSp>
          <p:nvGrpSpPr>
            <p:cNvPr id="499" name="Google Shape;499;p19"/>
            <p:cNvGrpSpPr/>
            <p:nvPr/>
          </p:nvGrpSpPr>
          <p:grpSpPr>
            <a:xfrm>
              <a:off x="7686742" y="-331375"/>
              <a:ext cx="1901549" cy="1899425"/>
              <a:chOff x="7951092" y="-643900"/>
              <a:chExt cx="1901549" cy="1899425"/>
            </a:xfrm>
          </p:grpSpPr>
          <p:grpSp>
            <p:nvGrpSpPr>
              <p:cNvPr id="500" name="Google Shape;500;p19"/>
              <p:cNvGrpSpPr/>
              <p:nvPr/>
            </p:nvGrpSpPr>
            <p:grpSpPr>
              <a:xfrm rot="10800000" flipH="1">
                <a:off x="8107473" y="-643900"/>
                <a:ext cx="1745168" cy="1515043"/>
                <a:chOff x="9073373" y="1762207"/>
                <a:chExt cx="1745168" cy="1515043"/>
              </a:xfrm>
            </p:grpSpPr>
            <p:grpSp>
              <p:nvGrpSpPr>
                <p:cNvPr id="501" name="Google Shape;501;p19"/>
                <p:cNvGrpSpPr/>
                <p:nvPr/>
              </p:nvGrpSpPr>
              <p:grpSpPr>
                <a:xfrm>
                  <a:off x="9501731" y="2007934"/>
                  <a:ext cx="460093" cy="280071"/>
                  <a:chOff x="9501731" y="2007934"/>
                  <a:chExt cx="460093" cy="280071"/>
                </a:xfrm>
              </p:grpSpPr>
              <p:sp>
                <p:nvSpPr>
                  <p:cNvPr id="502" name="Google Shape;502;p19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19"/>
                  <p:cNvSpPr/>
                  <p:nvPr/>
                </p:nvSpPr>
                <p:spPr>
                  <a:xfrm>
                    <a:off x="9930090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4" name="Google Shape;504;p19"/>
                <p:cNvGrpSpPr/>
                <p:nvPr/>
              </p:nvGrpSpPr>
              <p:grpSpPr>
                <a:xfrm>
                  <a:off x="9073373" y="2256271"/>
                  <a:ext cx="888451" cy="1020979"/>
                  <a:chOff x="9073373" y="2256271"/>
                  <a:chExt cx="888451" cy="1020979"/>
                </a:xfrm>
              </p:grpSpPr>
              <p:sp>
                <p:nvSpPr>
                  <p:cNvPr id="505" name="Google Shape;505;p19"/>
                  <p:cNvSpPr/>
                  <p:nvPr/>
                </p:nvSpPr>
                <p:spPr>
                  <a:xfrm>
                    <a:off x="9089240" y="2272138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8" y="741921"/>
                        </a:lnTo>
                        <a:lnTo>
                          <a:pt x="856718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19"/>
                  <p:cNvSpPr/>
                  <p:nvPr/>
                </p:nvSpPr>
                <p:spPr>
                  <a:xfrm>
                    <a:off x="9073373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19"/>
                  <p:cNvSpPr/>
                  <p:nvPr/>
                </p:nvSpPr>
                <p:spPr>
                  <a:xfrm>
                    <a:off x="9930090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19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19"/>
                  <p:cNvSpPr/>
                  <p:nvPr/>
                </p:nvSpPr>
                <p:spPr>
                  <a:xfrm>
                    <a:off x="9501731" y="32455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19"/>
                  <p:cNvSpPr/>
                  <p:nvPr/>
                </p:nvSpPr>
                <p:spPr>
                  <a:xfrm>
                    <a:off x="9073373" y="29971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1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1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19"/>
                  <p:cNvSpPr/>
                  <p:nvPr/>
                </p:nvSpPr>
                <p:spPr>
                  <a:xfrm>
                    <a:off x="9930090" y="29971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1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1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2" name="Google Shape;512;p19"/>
                <p:cNvGrpSpPr/>
                <p:nvPr/>
              </p:nvGrpSpPr>
              <p:grpSpPr>
                <a:xfrm>
                  <a:off x="9930090" y="1762207"/>
                  <a:ext cx="888451" cy="1020980"/>
                  <a:chOff x="9930090" y="1762207"/>
                  <a:chExt cx="888451" cy="1020980"/>
                </a:xfrm>
              </p:grpSpPr>
              <p:sp>
                <p:nvSpPr>
                  <p:cNvPr id="513" name="Google Shape;513;p19"/>
                  <p:cNvSpPr/>
                  <p:nvPr/>
                </p:nvSpPr>
                <p:spPr>
                  <a:xfrm>
                    <a:off x="9945957" y="1778074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7" y="741921"/>
                        </a:ln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19"/>
                  <p:cNvSpPr/>
                  <p:nvPr/>
                </p:nvSpPr>
                <p:spPr>
                  <a:xfrm>
                    <a:off x="9930090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19"/>
                  <p:cNvSpPr/>
                  <p:nvPr/>
                </p:nvSpPr>
                <p:spPr>
                  <a:xfrm>
                    <a:off x="10786807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19"/>
                  <p:cNvSpPr/>
                  <p:nvPr/>
                </p:nvSpPr>
                <p:spPr>
                  <a:xfrm>
                    <a:off x="10358449" y="176220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19"/>
                  <p:cNvSpPr/>
                  <p:nvPr/>
                </p:nvSpPr>
                <p:spPr>
                  <a:xfrm>
                    <a:off x="10358449" y="2751453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19"/>
                  <p:cNvSpPr/>
                  <p:nvPr/>
                </p:nvSpPr>
                <p:spPr>
                  <a:xfrm>
                    <a:off x="9930090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19"/>
                  <p:cNvSpPr/>
                  <p:nvPr/>
                </p:nvSpPr>
                <p:spPr>
                  <a:xfrm>
                    <a:off x="10786807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20" name="Google Shape;520;p19"/>
              <p:cNvSpPr/>
              <p:nvPr/>
            </p:nvSpPr>
            <p:spPr>
              <a:xfrm rot="10800000" flipH="1">
                <a:off x="8746954" y="717268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19"/>
              <p:cNvSpPr/>
              <p:nvPr/>
            </p:nvSpPr>
            <p:spPr>
              <a:xfrm rot="10800000" flipH="1">
                <a:off x="8318621" y="-402563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2" name="Google Shape;522;p19"/>
              <p:cNvGrpSpPr/>
              <p:nvPr/>
            </p:nvGrpSpPr>
            <p:grpSpPr>
              <a:xfrm rot="10800000" flipH="1">
                <a:off x="7951092" y="-544239"/>
                <a:ext cx="90023" cy="608646"/>
                <a:chOff x="9840585" y="4311192"/>
                <a:chExt cx="57132" cy="386295"/>
              </a:xfrm>
            </p:grpSpPr>
            <p:sp>
              <p:nvSpPr>
                <p:cNvPr id="523" name="Google Shape;523;p19"/>
                <p:cNvSpPr/>
                <p:nvPr/>
              </p:nvSpPr>
              <p:spPr>
                <a:xfrm>
                  <a:off x="9840585" y="4311192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19"/>
                <p:cNvSpPr/>
                <p:nvPr/>
              </p:nvSpPr>
              <p:spPr>
                <a:xfrm>
                  <a:off x="9840585" y="4417949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19"/>
                <p:cNvSpPr/>
                <p:nvPr/>
              </p:nvSpPr>
              <p:spPr>
                <a:xfrm>
                  <a:off x="9840585" y="4524759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19"/>
                <p:cNvSpPr/>
                <p:nvPr/>
              </p:nvSpPr>
              <p:spPr>
                <a:xfrm>
                  <a:off x="9840585" y="4631516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7" name="Google Shape;527;p19"/>
            <p:cNvGrpSpPr/>
            <p:nvPr/>
          </p:nvGrpSpPr>
          <p:grpSpPr>
            <a:xfrm>
              <a:off x="8505017" y="4094858"/>
              <a:ext cx="1096946" cy="1048639"/>
              <a:chOff x="8505017" y="4094858"/>
              <a:chExt cx="1096946" cy="1048639"/>
            </a:xfrm>
          </p:grpSpPr>
          <p:grpSp>
            <p:nvGrpSpPr>
              <p:cNvPr id="528" name="Google Shape;528;p19"/>
              <p:cNvGrpSpPr/>
              <p:nvPr/>
            </p:nvGrpSpPr>
            <p:grpSpPr>
              <a:xfrm>
                <a:off x="8505017" y="4380192"/>
                <a:ext cx="90023" cy="608646"/>
                <a:chOff x="9840585" y="3585754"/>
                <a:chExt cx="57132" cy="386295"/>
              </a:xfrm>
            </p:grpSpPr>
            <p:sp>
              <p:nvSpPr>
                <p:cNvPr id="529" name="Google Shape;529;p19"/>
                <p:cNvSpPr/>
                <p:nvPr/>
              </p:nvSpPr>
              <p:spPr>
                <a:xfrm>
                  <a:off x="9840585" y="3585754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19"/>
                <p:cNvSpPr/>
                <p:nvPr/>
              </p:nvSpPr>
              <p:spPr>
                <a:xfrm>
                  <a:off x="9840585" y="3692511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19"/>
                <p:cNvSpPr/>
                <p:nvPr/>
              </p:nvSpPr>
              <p:spPr>
                <a:xfrm>
                  <a:off x="9840585" y="3799321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19"/>
                <p:cNvSpPr/>
                <p:nvPr/>
              </p:nvSpPr>
              <p:spPr>
                <a:xfrm>
                  <a:off x="9840585" y="3906078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33" name="Google Shape;533;p19"/>
              <p:cNvSpPr/>
              <p:nvPr/>
            </p:nvSpPr>
            <p:spPr>
              <a:xfrm flipH="1">
                <a:off x="8693814" y="4094858"/>
                <a:ext cx="908149" cy="1048639"/>
              </a:xfrm>
              <a:custGeom>
                <a:avLst/>
                <a:gdLst/>
                <a:ahLst/>
                <a:cxnLst/>
                <a:rect l="l" t="t" r="r" b="b"/>
                <a:pathLst>
                  <a:path w="341089" h="393855" extrusionOk="0">
                    <a:moveTo>
                      <a:pt x="0" y="98451"/>
                    </a:moveTo>
                    <a:lnTo>
                      <a:pt x="0" y="295352"/>
                    </a:lnTo>
                    <a:lnTo>
                      <a:pt x="170545" y="393856"/>
                    </a:lnTo>
                    <a:lnTo>
                      <a:pt x="341090" y="295352"/>
                    </a:lnTo>
                    <a:lnTo>
                      <a:pt x="341090" y="98451"/>
                    </a:lnTo>
                    <a:lnTo>
                      <a:pt x="170545" y="0"/>
                    </a:lnTo>
                    <a:lnTo>
                      <a:pt x="0" y="984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0"/>
          <p:cNvSpPr txBox="1">
            <a:spLocks noGrp="1"/>
          </p:cNvSpPr>
          <p:nvPr>
            <p:ph type="subTitle" idx="1"/>
          </p:nvPr>
        </p:nvSpPr>
        <p:spPr>
          <a:xfrm>
            <a:off x="1599200" y="1236050"/>
            <a:ext cx="28809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7" name="Google Shape;537;p20"/>
          <p:cNvSpPr txBox="1">
            <a:spLocks noGrp="1"/>
          </p:cNvSpPr>
          <p:nvPr>
            <p:ph type="subTitle" idx="2"/>
          </p:nvPr>
        </p:nvSpPr>
        <p:spPr>
          <a:xfrm>
            <a:off x="1599200" y="1685750"/>
            <a:ext cx="2880900" cy="80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20"/>
          <p:cNvSpPr txBox="1">
            <a:spLocks noGrp="1"/>
          </p:cNvSpPr>
          <p:nvPr>
            <p:ph type="subTitle" idx="3"/>
          </p:nvPr>
        </p:nvSpPr>
        <p:spPr>
          <a:xfrm>
            <a:off x="5540530" y="1685750"/>
            <a:ext cx="2880900" cy="80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0"/>
          <p:cNvSpPr txBox="1">
            <a:spLocks noGrp="1"/>
          </p:cNvSpPr>
          <p:nvPr>
            <p:ph type="subTitle" idx="4"/>
          </p:nvPr>
        </p:nvSpPr>
        <p:spPr>
          <a:xfrm>
            <a:off x="1599200" y="3271949"/>
            <a:ext cx="2880900" cy="80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0"/>
          <p:cNvSpPr txBox="1">
            <a:spLocks noGrp="1"/>
          </p:cNvSpPr>
          <p:nvPr>
            <p:ph type="subTitle" idx="5"/>
          </p:nvPr>
        </p:nvSpPr>
        <p:spPr>
          <a:xfrm>
            <a:off x="5540530" y="3271949"/>
            <a:ext cx="2880900" cy="80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20"/>
          <p:cNvSpPr txBox="1">
            <a:spLocks noGrp="1"/>
          </p:cNvSpPr>
          <p:nvPr>
            <p:ph type="subTitle" idx="6"/>
          </p:nvPr>
        </p:nvSpPr>
        <p:spPr>
          <a:xfrm>
            <a:off x="1599200" y="2822240"/>
            <a:ext cx="28809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2" name="Google Shape;542;p20"/>
          <p:cNvSpPr txBox="1">
            <a:spLocks noGrp="1"/>
          </p:cNvSpPr>
          <p:nvPr>
            <p:ph type="subTitle" idx="7"/>
          </p:nvPr>
        </p:nvSpPr>
        <p:spPr>
          <a:xfrm>
            <a:off x="5540530" y="1236050"/>
            <a:ext cx="28809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3" name="Google Shape;543;p20"/>
          <p:cNvSpPr txBox="1">
            <a:spLocks noGrp="1"/>
          </p:cNvSpPr>
          <p:nvPr>
            <p:ph type="subTitle" idx="8"/>
          </p:nvPr>
        </p:nvSpPr>
        <p:spPr>
          <a:xfrm>
            <a:off x="5540530" y="2822240"/>
            <a:ext cx="28809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44" name="Google Shape;544;p20"/>
          <p:cNvGrpSpPr/>
          <p:nvPr/>
        </p:nvGrpSpPr>
        <p:grpSpPr>
          <a:xfrm>
            <a:off x="-306138" y="-209450"/>
            <a:ext cx="10353884" cy="6177231"/>
            <a:chOff x="-306138" y="-209450"/>
            <a:chExt cx="10353884" cy="6177231"/>
          </a:xfrm>
        </p:grpSpPr>
        <p:grpSp>
          <p:nvGrpSpPr>
            <p:cNvPr id="545" name="Google Shape;545;p20"/>
            <p:cNvGrpSpPr/>
            <p:nvPr/>
          </p:nvGrpSpPr>
          <p:grpSpPr>
            <a:xfrm flipH="1">
              <a:off x="8064517" y="-209450"/>
              <a:ext cx="1983228" cy="1535862"/>
              <a:chOff x="2832992" y="-981300"/>
              <a:chExt cx="1983228" cy="1535862"/>
            </a:xfrm>
          </p:grpSpPr>
          <p:grpSp>
            <p:nvGrpSpPr>
              <p:cNvPr id="546" name="Google Shape;546;p20"/>
              <p:cNvGrpSpPr/>
              <p:nvPr/>
            </p:nvGrpSpPr>
            <p:grpSpPr>
              <a:xfrm>
                <a:off x="2989373" y="-961599"/>
                <a:ext cx="1745168" cy="1516161"/>
                <a:chOff x="9073373" y="1267026"/>
                <a:chExt cx="1745168" cy="1516161"/>
              </a:xfrm>
            </p:grpSpPr>
            <p:grpSp>
              <p:nvGrpSpPr>
                <p:cNvPr id="547" name="Google Shape;547;p20"/>
                <p:cNvGrpSpPr/>
                <p:nvPr/>
              </p:nvGrpSpPr>
              <p:grpSpPr>
                <a:xfrm>
                  <a:off x="9073373" y="1267026"/>
                  <a:ext cx="888451" cy="1020979"/>
                  <a:chOff x="9073373" y="1267026"/>
                  <a:chExt cx="888451" cy="1020979"/>
                </a:xfrm>
              </p:grpSpPr>
              <p:sp>
                <p:nvSpPr>
                  <p:cNvPr id="548" name="Google Shape;548;p20"/>
                  <p:cNvSpPr/>
                  <p:nvPr/>
                </p:nvSpPr>
                <p:spPr>
                  <a:xfrm>
                    <a:off x="9089240" y="1282893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8" y="741921"/>
                        </a:lnTo>
                        <a:lnTo>
                          <a:pt x="856718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0"/>
                  <p:cNvSpPr/>
                  <p:nvPr/>
                </p:nvSpPr>
                <p:spPr>
                  <a:xfrm>
                    <a:off x="9073373" y="151642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0"/>
                  <p:cNvSpPr/>
                  <p:nvPr/>
                </p:nvSpPr>
                <p:spPr>
                  <a:xfrm>
                    <a:off x="9930090" y="151642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0"/>
                  <p:cNvSpPr/>
                  <p:nvPr/>
                </p:nvSpPr>
                <p:spPr>
                  <a:xfrm>
                    <a:off x="9501731" y="126702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0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0"/>
                  <p:cNvSpPr/>
                  <p:nvPr/>
                </p:nvSpPr>
                <p:spPr>
                  <a:xfrm>
                    <a:off x="9073373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0"/>
                  <p:cNvSpPr/>
                  <p:nvPr/>
                </p:nvSpPr>
                <p:spPr>
                  <a:xfrm>
                    <a:off x="9930090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5" name="Google Shape;555;p20"/>
                <p:cNvGrpSpPr/>
                <p:nvPr/>
              </p:nvGrpSpPr>
              <p:grpSpPr>
                <a:xfrm>
                  <a:off x="9501731" y="2256271"/>
                  <a:ext cx="460093" cy="281135"/>
                  <a:chOff x="9501731" y="2256271"/>
                  <a:chExt cx="460093" cy="281135"/>
                </a:xfrm>
              </p:grpSpPr>
              <p:sp>
                <p:nvSpPr>
                  <p:cNvPr id="556" name="Google Shape;556;p20"/>
                  <p:cNvSpPr/>
                  <p:nvPr/>
                </p:nvSpPr>
                <p:spPr>
                  <a:xfrm>
                    <a:off x="9930090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0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8" name="Google Shape;558;p20"/>
                <p:cNvGrpSpPr/>
                <p:nvPr/>
              </p:nvGrpSpPr>
              <p:grpSpPr>
                <a:xfrm>
                  <a:off x="9930090" y="1762207"/>
                  <a:ext cx="888451" cy="1020980"/>
                  <a:chOff x="9930090" y="1762207"/>
                  <a:chExt cx="888451" cy="1020980"/>
                </a:xfrm>
              </p:grpSpPr>
              <p:sp>
                <p:nvSpPr>
                  <p:cNvPr id="559" name="Google Shape;559;p20"/>
                  <p:cNvSpPr/>
                  <p:nvPr/>
                </p:nvSpPr>
                <p:spPr>
                  <a:xfrm>
                    <a:off x="9945957" y="1778074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7" y="741921"/>
                        </a:ln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0" name="Google Shape;560;p20"/>
                  <p:cNvSpPr/>
                  <p:nvPr/>
                </p:nvSpPr>
                <p:spPr>
                  <a:xfrm>
                    <a:off x="9930090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1" name="Google Shape;561;p20"/>
                  <p:cNvSpPr/>
                  <p:nvPr/>
                </p:nvSpPr>
                <p:spPr>
                  <a:xfrm>
                    <a:off x="10786807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2" name="Google Shape;562;p20"/>
                  <p:cNvSpPr/>
                  <p:nvPr/>
                </p:nvSpPr>
                <p:spPr>
                  <a:xfrm>
                    <a:off x="10358449" y="176220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3" name="Google Shape;563;p20"/>
                  <p:cNvSpPr/>
                  <p:nvPr/>
                </p:nvSpPr>
                <p:spPr>
                  <a:xfrm>
                    <a:off x="10358449" y="2751453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4" name="Google Shape;564;p20"/>
                  <p:cNvSpPr/>
                  <p:nvPr/>
                </p:nvSpPr>
                <p:spPr>
                  <a:xfrm>
                    <a:off x="9930090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5" name="Google Shape;565;p20"/>
                  <p:cNvSpPr/>
                  <p:nvPr/>
                </p:nvSpPr>
                <p:spPr>
                  <a:xfrm>
                    <a:off x="10786807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66" name="Google Shape;566;p20"/>
              <p:cNvSpPr/>
              <p:nvPr/>
            </p:nvSpPr>
            <p:spPr>
              <a:xfrm>
                <a:off x="4350004" y="-981300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0"/>
              <p:cNvSpPr/>
              <p:nvPr/>
            </p:nvSpPr>
            <p:spPr>
              <a:xfrm>
                <a:off x="4057208" y="-194334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8" name="Google Shape;568;p20"/>
              <p:cNvGrpSpPr/>
              <p:nvPr/>
            </p:nvGrpSpPr>
            <p:grpSpPr>
              <a:xfrm>
                <a:off x="3373165" y="-606826"/>
                <a:ext cx="152601" cy="344231"/>
                <a:chOff x="9457165" y="1621799"/>
                <a:chExt cx="152601" cy="344231"/>
              </a:xfrm>
            </p:grpSpPr>
            <p:sp>
              <p:nvSpPr>
                <p:cNvPr id="569" name="Google Shape;569;p20"/>
                <p:cNvSpPr/>
                <p:nvPr/>
              </p:nvSpPr>
              <p:spPr>
                <a:xfrm>
                  <a:off x="9467388" y="1750919"/>
                  <a:ext cx="132580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80" h="5324" extrusionOk="0">
                      <a:moveTo>
                        <a:pt x="0" y="0"/>
                      </a:moveTo>
                      <a:lnTo>
                        <a:pt x="13258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0"/>
                <p:cNvSpPr/>
                <p:nvPr/>
              </p:nvSpPr>
              <p:spPr>
                <a:xfrm>
                  <a:off x="9457165" y="1793942"/>
                  <a:ext cx="152601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5324" extrusionOk="0">
                      <a:moveTo>
                        <a:pt x="0" y="0"/>
                      </a:moveTo>
                      <a:lnTo>
                        <a:pt x="15260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0"/>
                <p:cNvSpPr/>
                <p:nvPr/>
              </p:nvSpPr>
              <p:spPr>
                <a:xfrm>
                  <a:off x="9467388" y="1923008"/>
                  <a:ext cx="132580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80" h="5324" extrusionOk="0">
                      <a:moveTo>
                        <a:pt x="0" y="0"/>
                      </a:moveTo>
                      <a:lnTo>
                        <a:pt x="13258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0"/>
                <p:cNvSpPr/>
                <p:nvPr/>
              </p:nvSpPr>
              <p:spPr>
                <a:xfrm>
                  <a:off x="9467015" y="1836964"/>
                  <a:ext cx="132527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27" h="5324" extrusionOk="0">
                      <a:moveTo>
                        <a:pt x="0" y="0"/>
                      </a:moveTo>
                      <a:lnTo>
                        <a:pt x="13252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0"/>
                <p:cNvSpPr/>
                <p:nvPr/>
              </p:nvSpPr>
              <p:spPr>
                <a:xfrm>
                  <a:off x="9467015" y="1664875"/>
                  <a:ext cx="132527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27" h="5324" extrusionOk="0">
                      <a:moveTo>
                        <a:pt x="0" y="0"/>
                      </a:moveTo>
                      <a:lnTo>
                        <a:pt x="13252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0"/>
                <p:cNvSpPr/>
                <p:nvPr/>
              </p:nvSpPr>
              <p:spPr>
                <a:xfrm>
                  <a:off x="9457165" y="1707897"/>
                  <a:ext cx="152601" cy="17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172088" extrusionOk="0">
                      <a:moveTo>
                        <a:pt x="152601" y="86045"/>
                      </a:moveTo>
                      <a:cubicBezTo>
                        <a:pt x="152601" y="133566"/>
                        <a:pt x="118440" y="172089"/>
                        <a:pt x="76301" y="172089"/>
                      </a:cubicBezTo>
                      <a:cubicBezTo>
                        <a:pt x="34162" y="172089"/>
                        <a:pt x="1" y="133566"/>
                        <a:pt x="1" y="86045"/>
                      </a:cubicBezTo>
                      <a:cubicBezTo>
                        <a:pt x="1" y="38523"/>
                        <a:pt x="34162" y="0"/>
                        <a:pt x="76301" y="0"/>
                      </a:cubicBezTo>
                      <a:cubicBezTo>
                        <a:pt x="118440" y="0"/>
                        <a:pt x="152601" y="38523"/>
                        <a:pt x="152601" y="86045"/>
                      </a:cubicBezTo>
                      <a:close/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0"/>
                <p:cNvSpPr/>
                <p:nvPr/>
              </p:nvSpPr>
              <p:spPr>
                <a:xfrm>
                  <a:off x="9457165" y="1879986"/>
                  <a:ext cx="152601" cy="8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86044" extrusionOk="0">
                      <a:moveTo>
                        <a:pt x="0" y="86044"/>
                      </a:moveTo>
                      <a:cubicBezTo>
                        <a:pt x="0" y="38496"/>
                        <a:pt x="34184" y="0"/>
                        <a:pt x="76300" y="0"/>
                      </a:cubicBezTo>
                      <a:cubicBezTo>
                        <a:pt x="118418" y="0"/>
                        <a:pt x="152601" y="38550"/>
                        <a:pt x="152601" y="86044"/>
                      </a:cubicBezTo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0"/>
                <p:cNvSpPr/>
                <p:nvPr/>
              </p:nvSpPr>
              <p:spPr>
                <a:xfrm>
                  <a:off x="9457165" y="1621799"/>
                  <a:ext cx="152601" cy="8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86044" extrusionOk="0">
                      <a:moveTo>
                        <a:pt x="152601" y="0"/>
                      </a:moveTo>
                      <a:cubicBezTo>
                        <a:pt x="152601" y="47548"/>
                        <a:pt x="118418" y="86044"/>
                        <a:pt x="76300" y="86044"/>
                      </a:cubicBezTo>
                      <a:cubicBezTo>
                        <a:pt x="34184" y="86044"/>
                        <a:pt x="0" y="47495"/>
                        <a:pt x="0" y="0"/>
                      </a:cubicBezTo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7" name="Google Shape;577;p20"/>
              <p:cNvGrpSpPr/>
              <p:nvPr/>
            </p:nvGrpSpPr>
            <p:grpSpPr>
              <a:xfrm>
                <a:off x="2832992" y="-802683"/>
                <a:ext cx="90023" cy="608646"/>
                <a:chOff x="9840585" y="3585754"/>
                <a:chExt cx="57132" cy="386295"/>
              </a:xfrm>
            </p:grpSpPr>
            <p:sp>
              <p:nvSpPr>
                <p:cNvPr id="578" name="Google Shape;578;p20"/>
                <p:cNvSpPr/>
                <p:nvPr/>
              </p:nvSpPr>
              <p:spPr>
                <a:xfrm>
                  <a:off x="9840585" y="3585754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0"/>
                <p:cNvSpPr/>
                <p:nvPr/>
              </p:nvSpPr>
              <p:spPr>
                <a:xfrm>
                  <a:off x="9840585" y="3692511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0"/>
                <p:cNvSpPr/>
                <p:nvPr/>
              </p:nvSpPr>
              <p:spPr>
                <a:xfrm>
                  <a:off x="9840585" y="3799321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0"/>
                <p:cNvSpPr/>
                <p:nvPr/>
              </p:nvSpPr>
              <p:spPr>
                <a:xfrm>
                  <a:off x="9840585" y="3906078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2" name="Google Shape;582;p20"/>
            <p:cNvGrpSpPr/>
            <p:nvPr/>
          </p:nvGrpSpPr>
          <p:grpSpPr>
            <a:xfrm flipH="1">
              <a:off x="-306138" y="4452685"/>
              <a:ext cx="2246106" cy="1515096"/>
              <a:chOff x="-761999" y="3400960"/>
              <a:chExt cx="2246106" cy="1515096"/>
            </a:xfrm>
          </p:grpSpPr>
          <p:grpSp>
            <p:nvGrpSpPr>
              <p:cNvPr id="583" name="Google Shape;583;p20"/>
              <p:cNvGrpSpPr/>
              <p:nvPr/>
            </p:nvGrpSpPr>
            <p:grpSpPr>
              <a:xfrm>
                <a:off x="-261062" y="3400960"/>
                <a:ext cx="1745169" cy="1515096"/>
                <a:chOff x="5149138" y="3609235"/>
                <a:chExt cx="1745169" cy="1515096"/>
              </a:xfrm>
            </p:grpSpPr>
            <p:grpSp>
              <p:nvGrpSpPr>
                <p:cNvPr id="584" name="Google Shape;584;p20"/>
                <p:cNvGrpSpPr/>
                <p:nvPr/>
              </p:nvGrpSpPr>
              <p:grpSpPr>
                <a:xfrm>
                  <a:off x="6005855" y="3609235"/>
                  <a:ext cx="888452" cy="1020979"/>
                  <a:chOff x="6005855" y="3609235"/>
                  <a:chExt cx="888452" cy="1020979"/>
                </a:xfrm>
              </p:grpSpPr>
              <p:sp>
                <p:nvSpPr>
                  <p:cNvPr id="585" name="Google Shape;585;p20"/>
                  <p:cNvSpPr/>
                  <p:nvPr/>
                </p:nvSpPr>
                <p:spPr>
                  <a:xfrm>
                    <a:off x="6021723" y="3625102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856717" y="741974"/>
                        </a:move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lnTo>
                          <a:pt x="0" y="741974"/>
                        </a:lnTo>
                        <a:lnTo>
                          <a:pt x="428359" y="989245"/>
                        </a:lnTo>
                        <a:lnTo>
                          <a:pt x="856717" y="74197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6" name="Google Shape;586;p20"/>
                  <p:cNvSpPr/>
                  <p:nvPr/>
                </p:nvSpPr>
                <p:spPr>
                  <a:xfrm>
                    <a:off x="6862573" y="4349079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0"/>
                  <p:cNvSpPr/>
                  <p:nvPr/>
                </p:nvSpPr>
                <p:spPr>
                  <a:xfrm>
                    <a:off x="6005855" y="4349079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0"/>
                  <p:cNvSpPr/>
                  <p:nvPr/>
                </p:nvSpPr>
                <p:spPr>
                  <a:xfrm>
                    <a:off x="6434214" y="45984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1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1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0"/>
                  <p:cNvSpPr/>
                  <p:nvPr/>
                </p:nvSpPr>
                <p:spPr>
                  <a:xfrm>
                    <a:off x="6434214" y="3609235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0"/>
                  <p:cNvSpPr/>
                  <p:nvPr/>
                </p:nvSpPr>
                <p:spPr>
                  <a:xfrm>
                    <a:off x="6862573" y="38575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0"/>
                  <p:cNvSpPr/>
                  <p:nvPr/>
                </p:nvSpPr>
                <p:spPr>
                  <a:xfrm>
                    <a:off x="6005855" y="38575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0"/>
                <p:cNvGrpSpPr/>
                <p:nvPr/>
              </p:nvGrpSpPr>
              <p:grpSpPr>
                <a:xfrm>
                  <a:off x="5149138" y="4103352"/>
                  <a:ext cx="888451" cy="1020979"/>
                  <a:chOff x="5149138" y="4103352"/>
                  <a:chExt cx="888451" cy="1020979"/>
                </a:xfrm>
              </p:grpSpPr>
              <p:sp>
                <p:nvSpPr>
                  <p:cNvPr id="593" name="Google Shape;593;p20"/>
                  <p:cNvSpPr/>
                  <p:nvPr/>
                </p:nvSpPr>
                <p:spPr>
                  <a:xfrm>
                    <a:off x="5165005" y="4119219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856718" y="741920"/>
                        </a:moveTo>
                        <a:lnTo>
                          <a:pt x="856718" y="247271"/>
                        </a:lnTo>
                        <a:lnTo>
                          <a:pt x="428359" y="0"/>
                        </a:lnTo>
                        <a:lnTo>
                          <a:pt x="0" y="247271"/>
                        </a:lnTo>
                        <a:lnTo>
                          <a:pt x="0" y="741920"/>
                        </a:lnTo>
                        <a:lnTo>
                          <a:pt x="428359" y="989245"/>
                        </a:lnTo>
                        <a:lnTo>
                          <a:pt x="856718" y="74192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0"/>
                  <p:cNvSpPr/>
                  <p:nvPr/>
                </p:nvSpPr>
                <p:spPr>
                  <a:xfrm>
                    <a:off x="6005855" y="484319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0"/>
                  <p:cNvSpPr/>
                  <p:nvPr/>
                </p:nvSpPr>
                <p:spPr>
                  <a:xfrm>
                    <a:off x="5149138" y="484319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0"/>
                  <p:cNvSpPr/>
                  <p:nvPr/>
                </p:nvSpPr>
                <p:spPr>
                  <a:xfrm>
                    <a:off x="5577496" y="509259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0"/>
                  <p:cNvSpPr/>
                  <p:nvPr/>
                </p:nvSpPr>
                <p:spPr>
                  <a:xfrm>
                    <a:off x="5577496" y="410335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1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1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0"/>
                  <p:cNvSpPr/>
                  <p:nvPr/>
                </p:nvSpPr>
                <p:spPr>
                  <a:xfrm>
                    <a:off x="6005855" y="435168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9" name="Google Shape;599;p20"/>
                  <p:cNvSpPr/>
                  <p:nvPr/>
                </p:nvSpPr>
                <p:spPr>
                  <a:xfrm>
                    <a:off x="5149138" y="435168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00" name="Google Shape;600;p20"/>
              <p:cNvSpPr/>
              <p:nvPr/>
            </p:nvSpPr>
            <p:spPr>
              <a:xfrm>
                <a:off x="876432" y="3714513"/>
                <a:ext cx="341089" cy="393855"/>
              </a:xfrm>
              <a:custGeom>
                <a:avLst/>
                <a:gdLst/>
                <a:ahLst/>
                <a:cxnLst/>
                <a:rect l="l" t="t" r="r" b="b"/>
                <a:pathLst>
                  <a:path w="341089" h="393855" extrusionOk="0">
                    <a:moveTo>
                      <a:pt x="0" y="98451"/>
                    </a:moveTo>
                    <a:lnTo>
                      <a:pt x="0" y="295352"/>
                    </a:lnTo>
                    <a:lnTo>
                      <a:pt x="170545" y="393856"/>
                    </a:lnTo>
                    <a:lnTo>
                      <a:pt x="341090" y="295352"/>
                    </a:lnTo>
                    <a:lnTo>
                      <a:pt x="341090" y="98451"/>
                    </a:lnTo>
                    <a:lnTo>
                      <a:pt x="170545" y="0"/>
                    </a:lnTo>
                    <a:lnTo>
                      <a:pt x="0" y="984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20"/>
              <p:cNvSpPr/>
              <p:nvPr/>
            </p:nvSpPr>
            <p:spPr>
              <a:xfrm>
                <a:off x="-761999" y="3517147"/>
                <a:ext cx="466216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310" extrusionOk="0">
                    <a:moveTo>
                      <a:pt x="0" y="134551"/>
                    </a:moveTo>
                    <a:lnTo>
                      <a:pt x="0" y="403707"/>
                    </a:lnTo>
                    <a:lnTo>
                      <a:pt x="233108" y="538311"/>
                    </a:lnTo>
                    <a:lnTo>
                      <a:pt x="466217" y="403707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-36800" y="-21600"/>
            <a:ext cx="4324800" cy="51867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80325" y="2445300"/>
            <a:ext cx="3095400" cy="12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4580325" y="1336613"/>
            <a:ext cx="1117500" cy="108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21"/>
          <p:cNvSpPr txBox="1">
            <a:spLocks noGrp="1"/>
          </p:cNvSpPr>
          <p:nvPr>
            <p:ph type="subTitle" idx="1"/>
          </p:nvPr>
        </p:nvSpPr>
        <p:spPr>
          <a:xfrm>
            <a:off x="713301" y="1689324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21"/>
          <p:cNvSpPr txBox="1">
            <a:spLocks noGrp="1"/>
          </p:cNvSpPr>
          <p:nvPr>
            <p:ph type="subTitle" idx="2"/>
          </p:nvPr>
        </p:nvSpPr>
        <p:spPr>
          <a:xfrm>
            <a:off x="3325219" y="1689324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21"/>
          <p:cNvSpPr txBox="1">
            <a:spLocks noGrp="1"/>
          </p:cNvSpPr>
          <p:nvPr>
            <p:ph type="subTitle" idx="3"/>
          </p:nvPr>
        </p:nvSpPr>
        <p:spPr>
          <a:xfrm>
            <a:off x="713301" y="3308776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1"/>
          <p:cNvSpPr txBox="1">
            <a:spLocks noGrp="1"/>
          </p:cNvSpPr>
          <p:nvPr>
            <p:ph type="subTitle" idx="4"/>
          </p:nvPr>
        </p:nvSpPr>
        <p:spPr>
          <a:xfrm>
            <a:off x="3325219" y="3308776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1"/>
          <p:cNvSpPr txBox="1">
            <a:spLocks noGrp="1"/>
          </p:cNvSpPr>
          <p:nvPr>
            <p:ph type="subTitle" idx="5"/>
          </p:nvPr>
        </p:nvSpPr>
        <p:spPr>
          <a:xfrm>
            <a:off x="5928334" y="1689324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21"/>
          <p:cNvSpPr txBox="1">
            <a:spLocks noGrp="1"/>
          </p:cNvSpPr>
          <p:nvPr>
            <p:ph type="subTitle" idx="6"/>
          </p:nvPr>
        </p:nvSpPr>
        <p:spPr>
          <a:xfrm>
            <a:off x="5928334" y="3308776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21"/>
          <p:cNvSpPr txBox="1">
            <a:spLocks noGrp="1"/>
          </p:cNvSpPr>
          <p:nvPr>
            <p:ph type="subTitle" idx="7"/>
          </p:nvPr>
        </p:nvSpPr>
        <p:spPr>
          <a:xfrm>
            <a:off x="717209" y="1335575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1" name="Google Shape;611;p21"/>
          <p:cNvSpPr txBox="1">
            <a:spLocks noGrp="1"/>
          </p:cNvSpPr>
          <p:nvPr>
            <p:ph type="subTitle" idx="8"/>
          </p:nvPr>
        </p:nvSpPr>
        <p:spPr>
          <a:xfrm>
            <a:off x="3329123" y="1335575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2" name="Google Shape;612;p21"/>
          <p:cNvSpPr txBox="1">
            <a:spLocks noGrp="1"/>
          </p:cNvSpPr>
          <p:nvPr>
            <p:ph type="subTitle" idx="9"/>
          </p:nvPr>
        </p:nvSpPr>
        <p:spPr>
          <a:xfrm>
            <a:off x="5932234" y="1335575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3" name="Google Shape;613;p21"/>
          <p:cNvSpPr txBox="1">
            <a:spLocks noGrp="1"/>
          </p:cNvSpPr>
          <p:nvPr>
            <p:ph type="subTitle" idx="13"/>
          </p:nvPr>
        </p:nvSpPr>
        <p:spPr>
          <a:xfrm>
            <a:off x="717209" y="2959726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4" name="Google Shape;614;p21"/>
          <p:cNvSpPr txBox="1">
            <a:spLocks noGrp="1"/>
          </p:cNvSpPr>
          <p:nvPr>
            <p:ph type="subTitle" idx="14"/>
          </p:nvPr>
        </p:nvSpPr>
        <p:spPr>
          <a:xfrm>
            <a:off x="3329123" y="2959726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5" name="Google Shape;615;p21"/>
          <p:cNvSpPr txBox="1">
            <a:spLocks noGrp="1"/>
          </p:cNvSpPr>
          <p:nvPr>
            <p:ph type="subTitle" idx="15"/>
          </p:nvPr>
        </p:nvSpPr>
        <p:spPr>
          <a:xfrm>
            <a:off x="5932234" y="2959726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16" name="Google Shape;616;p21"/>
          <p:cNvGrpSpPr/>
          <p:nvPr/>
        </p:nvGrpSpPr>
        <p:grpSpPr>
          <a:xfrm>
            <a:off x="7686742" y="-331375"/>
            <a:ext cx="1915221" cy="5474872"/>
            <a:chOff x="7686742" y="-331375"/>
            <a:chExt cx="1915221" cy="5474872"/>
          </a:xfrm>
        </p:grpSpPr>
        <p:grpSp>
          <p:nvGrpSpPr>
            <p:cNvPr id="617" name="Google Shape;617;p21"/>
            <p:cNvGrpSpPr/>
            <p:nvPr/>
          </p:nvGrpSpPr>
          <p:grpSpPr>
            <a:xfrm>
              <a:off x="7686742" y="-331375"/>
              <a:ext cx="1901549" cy="1899425"/>
              <a:chOff x="7951092" y="-643900"/>
              <a:chExt cx="1901549" cy="1899425"/>
            </a:xfrm>
          </p:grpSpPr>
          <p:grpSp>
            <p:nvGrpSpPr>
              <p:cNvPr id="618" name="Google Shape;618;p21"/>
              <p:cNvGrpSpPr/>
              <p:nvPr/>
            </p:nvGrpSpPr>
            <p:grpSpPr>
              <a:xfrm rot="10800000" flipH="1">
                <a:off x="8107473" y="-643900"/>
                <a:ext cx="1745168" cy="1515043"/>
                <a:chOff x="9073373" y="1762207"/>
                <a:chExt cx="1745168" cy="1515043"/>
              </a:xfrm>
            </p:grpSpPr>
            <p:grpSp>
              <p:nvGrpSpPr>
                <p:cNvPr id="619" name="Google Shape;619;p21"/>
                <p:cNvGrpSpPr/>
                <p:nvPr/>
              </p:nvGrpSpPr>
              <p:grpSpPr>
                <a:xfrm>
                  <a:off x="9501731" y="2007934"/>
                  <a:ext cx="460093" cy="280071"/>
                  <a:chOff x="9501731" y="2007934"/>
                  <a:chExt cx="460093" cy="280071"/>
                </a:xfrm>
              </p:grpSpPr>
              <p:sp>
                <p:nvSpPr>
                  <p:cNvPr id="620" name="Google Shape;620;p21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1"/>
                  <p:cNvSpPr/>
                  <p:nvPr/>
                </p:nvSpPr>
                <p:spPr>
                  <a:xfrm>
                    <a:off x="9930090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2" name="Google Shape;622;p21"/>
                <p:cNvGrpSpPr/>
                <p:nvPr/>
              </p:nvGrpSpPr>
              <p:grpSpPr>
                <a:xfrm>
                  <a:off x="9073373" y="2256271"/>
                  <a:ext cx="888451" cy="1020979"/>
                  <a:chOff x="9073373" y="2256271"/>
                  <a:chExt cx="888451" cy="1020979"/>
                </a:xfrm>
              </p:grpSpPr>
              <p:sp>
                <p:nvSpPr>
                  <p:cNvPr id="623" name="Google Shape;623;p21"/>
                  <p:cNvSpPr/>
                  <p:nvPr/>
                </p:nvSpPr>
                <p:spPr>
                  <a:xfrm>
                    <a:off x="9089240" y="2272138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8" y="741921"/>
                        </a:lnTo>
                        <a:lnTo>
                          <a:pt x="856718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1"/>
                  <p:cNvSpPr/>
                  <p:nvPr/>
                </p:nvSpPr>
                <p:spPr>
                  <a:xfrm>
                    <a:off x="9073373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1"/>
                  <p:cNvSpPr/>
                  <p:nvPr/>
                </p:nvSpPr>
                <p:spPr>
                  <a:xfrm>
                    <a:off x="9930090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1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1"/>
                  <p:cNvSpPr/>
                  <p:nvPr/>
                </p:nvSpPr>
                <p:spPr>
                  <a:xfrm>
                    <a:off x="9501731" y="32455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1"/>
                  <p:cNvSpPr/>
                  <p:nvPr/>
                </p:nvSpPr>
                <p:spPr>
                  <a:xfrm>
                    <a:off x="9073373" y="29971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1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1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1"/>
                  <p:cNvSpPr/>
                  <p:nvPr/>
                </p:nvSpPr>
                <p:spPr>
                  <a:xfrm>
                    <a:off x="9930090" y="29971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1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1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0" name="Google Shape;630;p21"/>
                <p:cNvGrpSpPr/>
                <p:nvPr/>
              </p:nvGrpSpPr>
              <p:grpSpPr>
                <a:xfrm>
                  <a:off x="9930090" y="1762207"/>
                  <a:ext cx="888451" cy="1020980"/>
                  <a:chOff x="9930090" y="1762207"/>
                  <a:chExt cx="888451" cy="1020980"/>
                </a:xfrm>
              </p:grpSpPr>
              <p:sp>
                <p:nvSpPr>
                  <p:cNvPr id="631" name="Google Shape;631;p21"/>
                  <p:cNvSpPr/>
                  <p:nvPr/>
                </p:nvSpPr>
                <p:spPr>
                  <a:xfrm>
                    <a:off x="9945957" y="1778074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7" y="741921"/>
                        </a:ln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1"/>
                  <p:cNvSpPr/>
                  <p:nvPr/>
                </p:nvSpPr>
                <p:spPr>
                  <a:xfrm>
                    <a:off x="9930090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1"/>
                  <p:cNvSpPr/>
                  <p:nvPr/>
                </p:nvSpPr>
                <p:spPr>
                  <a:xfrm>
                    <a:off x="10786807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1"/>
                  <p:cNvSpPr/>
                  <p:nvPr/>
                </p:nvSpPr>
                <p:spPr>
                  <a:xfrm>
                    <a:off x="10358449" y="176220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1"/>
                  <p:cNvSpPr/>
                  <p:nvPr/>
                </p:nvSpPr>
                <p:spPr>
                  <a:xfrm>
                    <a:off x="10358449" y="2751453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1"/>
                  <p:cNvSpPr/>
                  <p:nvPr/>
                </p:nvSpPr>
                <p:spPr>
                  <a:xfrm>
                    <a:off x="9930090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1"/>
                  <p:cNvSpPr/>
                  <p:nvPr/>
                </p:nvSpPr>
                <p:spPr>
                  <a:xfrm>
                    <a:off x="10786807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38" name="Google Shape;638;p21"/>
              <p:cNvSpPr/>
              <p:nvPr/>
            </p:nvSpPr>
            <p:spPr>
              <a:xfrm rot="10800000" flipH="1">
                <a:off x="8746954" y="717268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 rot="10800000" flipH="1">
                <a:off x="8318621" y="-402563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0" name="Google Shape;640;p21"/>
              <p:cNvGrpSpPr/>
              <p:nvPr/>
            </p:nvGrpSpPr>
            <p:grpSpPr>
              <a:xfrm rot="10800000" flipH="1">
                <a:off x="7951092" y="-544239"/>
                <a:ext cx="90023" cy="608646"/>
                <a:chOff x="9840585" y="4311192"/>
                <a:chExt cx="57132" cy="386295"/>
              </a:xfrm>
            </p:grpSpPr>
            <p:sp>
              <p:nvSpPr>
                <p:cNvPr id="641" name="Google Shape;641;p21"/>
                <p:cNvSpPr/>
                <p:nvPr/>
              </p:nvSpPr>
              <p:spPr>
                <a:xfrm>
                  <a:off x="9840585" y="4311192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21"/>
                <p:cNvSpPr/>
                <p:nvPr/>
              </p:nvSpPr>
              <p:spPr>
                <a:xfrm>
                  <a:off x="9840585" y="4417949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21"/>
                <p:cNvSpPr/>
                <p:nvPr/>
              </p:nvSpPr>
              <p:spPr>
                <a:xfrm>
                  <a:off x="9840585" y="4524759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21"/>
                <p:cNvSpPr/>
                <p:nvPr/>
              </p:nvSpPr>
              <p:spPr>
                <a:xfrm>
                  <a:off x="9840585" y="4631516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5" name="Google Shape;645;p21"/>
            <p:cNvGrpSpPr/>
            <p:nvPr/>
          </p:nvGrpSpPr>
          <p:grpSpPr>
            <a:xfrm>
              <a:off x="8505017" y="4094858"/>
              <a:ext cx="1096946" cy="1048639"/>
              <a:chOff x="8505017" y="4094858"/>
              <a:chExt cx="1096946" cy="1048639"/>
            </a:xfrm>
          </p:grpSpPr>
          <p:grpSp>
            <p:nvGrpSpPr>
              <p:cNvPr id="646" name="Google Shape;646;p21"/>
              <p:cNvGrpSpPr/>
              <p:nvPr/>
            </p:nvGrpSpPr>
            <p:grpSpPr>
              <a:xfrm>
                <a:off x="8505017" y="4380192"/>
                <a:ext cx="90023" cy="608646"/>
                <a:chOff x="9840585" y="3585754"/>
                <a:chExt cx="57132" cy="386295"/>
              </a:xfrm>
            </p:grpSpPr>
            <p:sp>
              <p:nvSpPr>
                <p:cNvPr id="647" name="Google Shape;647;p21"/>
                <p:cNvSpPr/>
                <p:nvPr/>
              </p:nvSpPr>
              <p:spPr>
                <a:xfrm>
                  <a:off x="9840585" y="3585754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21"/>
                <p:cNvSpPr/>
                <p:nvPr/>
              </p:nvSpPr>
              <p:spPr>
                <a:xfrm>
                  <a:off x="9840585" y="3692511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21"/>
                <p:cNvSpPr/>
                <p:nvPr/>
              </p:nvSpPr>
              <p:spPr>
                <a:xfrm>
                  <a:off x="9840585" y="3799321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21"/>
                <p:cNvSpPr/>
                <p:nvPr/>
              </p:nvSpPr>
              <p:spPr>
                <a:xfrm>
                  <a:off x="9840585" y="3906078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51" name="Google Shape;651;p21"/>
              <p:cNvSpPr/>
              <p:nvPr/>
            </p:nvSpPr>
            <p:spPr>
              <a:xfrm flipH="1">
                <a:off x="8693814" y="4094858"/>
                <a:ext cx="908149" cy="1048639"/>
              </a:xfrm>
              <a:custGeom>
                <a:avLst/>
                <a:gdLst/>
                <a:ahLst/>
                <a:cxnLst/>
                <a:rect l="l" t="t" r="r" b="b"/>
                <a:pathLst>
                  <a:path w="341089" h="393855" extrusionOk="0">
                    <a:moveTo>
                      <a:pt x="0" y="98451"/>
                    </a:moveTo>
                    <a:lnTo>
                      <a:pt x="0" y="295352"/>
                    </a:lnTo>
                    <a:lnTo>
                      <a:pt x="170545" y="393856"/>
                    </a:lnTo>
                    <a:lnTo>
                      <a:pt x="341090" y="295352"/>
                    </a:lnTo>
                    <a:lnTo>
                      <a:pt x="341090" y="98451"/>
                    </a:lnTo>
                    <a:lnTo>
                      <a:pt x="170545" y="0"/>
                    </a:lnTo>
                    <a:lnTo>
                      <a:pt x="0" y="984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54" name="Google Shape;654;p22"/>
          <p:cNvGrpSpPr/>
          <p:nvPr/>
        </p:nvGrpSpPr>
        <p:grpSpPr>
          <a:xfrm flipH="1">
            <a:off x="7569853" y="-412703"/>
            <a:ext cx="1745169" cy="1731009"/>
            <a:chOff x="-261062" y="3185047"/>
            <a:chExt cx="1745169" cy="1731009"/>
          </a:xfrm>
        </p:grpSpPr>
        <p:grpSp>
          <p:nvGrpSpPr>
            <p:cNvPr id="655" name="Google Shape;655;p22"/>
            <p:cNvGrpSpPr/>
            <p:nvPr/>
          </p:nvGrpSpPr>
          <p:grpSpPr>
            <a:xfrm>
              <a:off x="-261062" y="3400960"/>
              <a:ext cx="1745169" cy="1515096"/>
              <a:chOff x="5149138" y="3609235"/>
              <a:chExt cx="1745169" cy="1515096"/>
            </a:xfrm>
          </p:grpSpPr>
          <p:grpSp>
            <p:nvGrpSpPr>
              <p:cNvPr id="656" name="Google Shape;656;p22"/>
              <p:cNvGrpSpPr/>
              <p:nvPr/>
            </p:nvGrpSpPr>
            <p:grpSpPr>
              <a:xfrm>
                <a:off x="6005855" y="3609235"/>
                <a:ext cx="888452" cy="1020979"/>
                <a:chOff x="6005855" y="3609235"/>
                <a:chExt cx="888452" cy="1020979"/>
              </a:xfrm>
            </p:grpSpPr>
            <p:sp>
              <p:nvSpPr>
                <p:cNvPr id="657" name="Google Shape;657;p22"/>
                <p:cNvSpPr/>
                <p:nvPr/>
              </p:nvSpPr>
              <p:spPr>
                <a:xfrm>
                  <a:off x="6021723" y="3625102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7" y="741974"/>
                      </a:move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lnTo>
                        <a:pt x="0" y="741974"/>
                      </a:lnTo>
                      <a:lnTo>
                        <a:pt x="428359" y="989245"/>
                      </a:lnTo>
                      <a:lnTo>
                        <a:pt x="856717" y="741974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22"/>
                <p:cNvSpPr/>
                <p:nvPr/>
              </p:nvSpPr>
              <p:spPr>
                <a:xfrm>
                  <a:off x="6862573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22"/>
                <p:cNvSpPr/>
                <p:nvPr/>
              </p:nvSpPr>
              <p:spPr>
                <a:xfrm>
                  <a:off x="6005855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22"/>
                <p:cNvSpPr/>
                <p:nvPr/>
              </p:nvSpPr>
              <p:spPr>
                <a:xfrm>
                  <a:off x="6434214" y="45984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22"/>
                <p:cNvSpPr/>
                <p:nvPr/>
              </p:nvSpPr>
              <p:spPr>
                <a:xfrm>
                  <a:off x="6434214" y="3609235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22"/>
                <p:cNvSpPr/>
                <p:nvPr/>
              </p:nvSpPr>
              <p:spPr>
                <a:xfrm>
                  <a:off x="6862573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22"/>
                <p:cNvSpPr/>
                <p:nvPr/>
              </p:nvSpPr>
              <p:spPr>
                <a:xfrm>
                  <a:off x="6005855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4" name="Google Shape;664;p22"/>
              <p:cNvGrpSpPr/>
              <p:nvPr/>
            </p:nvGrpSpPr>
            <p:grpSpPr>
              <a:xfrm>
                <a:off x="5149138" y="4103352"/>
                <a:ext cx="888451" cy="1020979"/>
                <a:chOff x="5149138" y="4103352"/>
                <a:chExt cx="888451" cy="1020979"/>
              </a:xfrm>
            </p:grpSpPr>
            <p:sp>
              <p:nvSpPr>
                <p:cNvPr id="665" name="Google Shape;665;p22"/>
                <p:cNvSpPr/>
                <p:nvPr/>
              </p:nvSpPr>
              <p:spPr>
                <a:xfrm>
                  <a:off x="5165005" y="4119219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8" y="741920"/>
                      </a:moveTo>
                      <a:lnTo>
                        <a:pt x="856718" y="247271"/>
                      </a:lnTo>
                      <a:lnTo>
                        <a:pt x="428359" y="0"/>
                      </a:lnTo>
                      <a:lnTo>
                        <a:pt x="0" y="247271"/>
                      </a:lnTo>
                      <a:lnTo>
                        <a:pt x="0" y="741920"/>
                      </a:lnTo>
                      <a:lnTo>
                        <a:pt x="428359" y="989245"/>
                      </a:lnTo>
                      <a:lnTo>
                        <a:pt x="856718" y="74192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22"/>
                <p:cNvSpPr/>
                <p:nvPr/>
              </p:nvSpPr>
              <p:spPr>
                <a:xfrm>
                  <a:off x="6005855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22"/>
                <p:cNvSpPr/>
                <p:nvPr/>
              </p:nvSpPr>
              <p:spPr>
                <a:xfrm>
                  <a:off x="5149138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22"/>
                <p:cNvSpPr/>
                <p:nvPr/>
              </p:nvSpPr>
              <p:spPr>
                <a:xfrm>
                  <a:off x="5577496" y="509259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22"/>
                <p:cNvSpPr/>
                <p:nvPr/>
              </p:nvSpPr>
              <p:spPr>
                <a:xfrm>
                  <a:off x="5577496" y="410335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2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22"/>
                <p:cNvSpPr/>
                <p:nvPr/>
              </p:nvSpPr>
              <p:spPr>
                <a:xfrm>
                  <a:off x="6005855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22"/>
                <p:cNvSpPr/>
                <p:nvPr/>
              </p:nvSpPr>
              <p:spPr>
                <a:xfrm>
                  <a:off x="5149138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72" name="Google Shape;672;p22"/>
            <p:cNvSpPr/>
            <p:nvPr/>
          </p:nvSpPr>
          <p:spPr>
            <a:xfrm>
              <a:off x="876432" y="3714513"/>
              <a:ext cx="341089" cy="393855"/>
            </a:xfrm>
            <a:custGeom>
              <a:avLst/>
              <a:gdLst/>
              <a:ahLst/>
              <a:cxnLst/>
              <a:rect l="l" t="t" r="r" b="b"/>
              <a:pathLst>
                <a:path w="341089" h="393855" extrusionOk="0">
                  <a:moveTo>
                    <a:pt x="0" y="98451"/>
                  </a:moveTo>
                  <a:lnTo>
                    <a:pt x="0" y="295352"/>
                  </a:lnTo>
                  <a:lnTo>
                    <a:pt x="170545" y="393856"/>
                  </a:lnTo>
                  <a:lnTo>
                    <a:pt x="341090" y="295352"/>
                  </a:lnTo>
                  <a:lnTo>
                    <a:pt x="341090" y="98451"/>
                  </a:lnTo>
                  <a:lnTo>
                    <a:pt x="170545" y="0"/>
                  </a:lnTo>
                  <a:lnTo>
                    <a:pt x="0" y="984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-49949" y="3185047"/>
              <a:ext cx="466216" cy="538310"/>
            </a:xfrm>
            <a:custGeom>
              <a:avLst/>
              <a:gdLst/>
              <a:ahLst/>
              <a:cxnLst/>
              <a:rect l="l" t="t" r="r" b="b"/>
              <a:pathLst>
                <a:path w="466216" h="538310" extrusionOk="0">
                  <a:moveTo>
                    <a:pt x="0" y="134551"/>
                  </a:moveTo>
                  <a:lnTo>
                    <a:pt x="0" y="403707"/>
                  </a:lnTo>
                  <a:lnTo>
                    <a:pt x="233108" y="538311"/>
                  </a:lnTo>
                  <a:lnTo>
                    <a:pt x="466217" y="403707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23"/>
          <p:cNvGrpSpPr/>
          <p:nvPr/>
        </p:nvGrpSpPr>
        <p:grpSpPr>
          <a:xfrm flipH="1">
            <a:off x="-879333" y="-505100"/>
            <a:ext cx="2118791" cy="1515043"/>
            <a:chOff x="133717" y="4009450"/>
            <a:chExt cx="2118791" cy="1515043"/>
          </a:xfrm>
        </p:grpSpPr>
        <p:grpSp>
          <p:nvGrpSpPr>
            <p:cNvPr id="676" name="Google Shape;676;p23"/>
            <p:cNvGrpSpPr/>
            <p:nvPr/>
          </p:nvGrpSpPr>
          <p:grpSpPr>
            <a:xfrm>
              <a:off x="133717" y="4009450"/>
              <a:ext cx="2118791" cy="1515043"/>
              <a:chOff x="868242" y="3643550"/>
              <a:chExt cx="2118791" cy="1515043"/>
            </a:xfrm>
          </p:grpSpPr>
          <p:grpSp>
            <p:nvGrpSpPr>
              <p:cNvPr id="677" name="Google Shape;677;p23"/>
              <p:cNvGrpSpPr/>
              <p:nvPr/>
            </p:nvGrpSpPr>
            <p:grpSpPr>
              <a:xfrm rot="10800000" flipH="1">
                <a:off x="1024623" y="3643550"/>
                <a:ext cx="888451" cy="1020979"/>
                <a:chOff x="9073373" y="2256271"/>
                <a:chExt cx="888451" cy="1020979"/>
              </a:xfrm>
            </p:grpSpPr>
            <p:sp>
              <p:nvSpPr>
                <p:cNvPr id="678" name="Google Shape;678;p23"/>
                <p:cNvSpPr/>
                <p:nvPr/>
              </p:nvSpPr>
              <p:spPr>
                <a:xfrm>
                  <a:off x="9089240" y="2272138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23"/>
                <p:cNvSpPr/>
                <p:nvPr/>
              </p:nvSpPr>
              <p:spPr>
                <a:xfrm>
                  <a:off x="9073373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23"/>
                <p:cNvSpPr/>
                <p:nvPr/>
              </p:nvSpPr>
              <p:spPr>
                <a:xfrm>
                  <a:off x="9930090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23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23"/>
                <p:cNvSpPr/>
                <p:nvPr/>
              </p:nvSpPr>
              <p:spPr>
                <a:xfrm>
                  <a:off x="9501731" y="32455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23"/>
                <p:cNvSpPr/>
                <p:nvPr/>
              </p:nvSpPr>
              <p:spPr>
                <a:xfrm>
                  <a:off x="9073373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23"/>
                <p:cNvSpPr/>
                <p:nvPr/>
              </p:nvSpPr>
              <p:spPr>
                <a:xfrm>
                  <a:off x="9930090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1"/>
                        <a:pt x="7082" y="0"/>
                        <a:pt x="15868" y="0"/>
                      </a:cubicBezTo>
                      <a:cubicBezTo>
                        <a:pt x="24653" y="0"/>
                        <a:pt x="31735" y="7081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5" name="Google Shape;685;p23"/>
              <p:cNvGrpSpPr/>
              <p:nvPr/>
            </p:nvGrpSpPr>
            <p:grpSpPr>
              <a:xfrm rot="10800000" flipH="1">
                <a:off x="1881340" y="4137613"/>
                <a:ext cx="888451" cy="1020980"/>
                <a:chOff x="9930090" y="1762207"/>
                <a:chExt cx="888451" cy="1020980"/>
              </a:xfrm>
            </p:grpSpPr>
            <p:sp>
              <p:nvSpPr>
                <p:cNvPr id="686" name="Google Shape;686;p23"/>
                <p:cNvSpPr/>
                <p:nvPr/>
              </p:nvSpPr>
              <p:spPr>
                <a:xfrm>
                  <a:off x="9945957" y="1778074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7" y="741921"/>
                      </a:ln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23"/>
                <p:cNvSpPr/>
                <p:nvPr/>
              </p:nvSpPr>
              <p:spPr>
                <a:xfrm>
                  <a:off x="9930090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23"/>
                <p:cNvSpPr/>
                <p:nvPr/>
              </p:nvSpPr>
              <p:spPr>
                <a:xfrm>
                  <a:off x="10786807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10358449" y="176220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23"/>
                <p:cNvSpPr/>
                <p:nvPr/>
              </p:nvSpPr>
              <p:spPr>
                <a:xfrm>
                  <a:off x="10358449" y="2751453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23"/>
                <p:cNvSpPr/>
                <p:nvPr/>
              </p:nvSpPr>
              <p:spPr>
                <a:xfrm>
                  <a:off x="9930090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23"/>
                <p:cNvSpPr/>
                <p:nvPr/>
              </p:nvSpPr>
              <p:spPr>
                <a:xfrm>
                  <a:off x="10786807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93" name="Google Shape;693;p23"/>
              <p:cNvSpPr/>
              <p:nvPr/>
            </p:nvSpPr>
            <p:spPr>
              <a:xfrm rot="10800000" flipH="1">
                <a:off x="2520817" y="3743193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 rot="10800000" flipH="1">
                <a:off x="1235771" y="3884886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5" name="Google Shape;695;p23"/>
              <p:cNvGrpSpPr/>
              <p:nvPr/>
            </p:nvGrpSpPr>
            <p:grpSpPr>
              <a:xfrm rot="10800000" flipH="1">
                <a:off x="868242" y="3743211"/>
                <a:ext cx="90023" cy="608646"/>
                <a:chOff x="9840585" y="4311192"/>
                <a:chExt cx="57132" cy="386295"/>
              </a:xfrm>
            </p:grpSpPr>
            <p:sp>
              <p:nvSpPr>
                <p:cNvPr id="696" name="Google Shape;696;p23"/>
                <p:cNvSpPr/>
                <p:nvPr/>
              </p:nvSpPr>
              <p:spPr>
                <a:xfrm>
                  <a:off x="9840585" y="4311192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23"/>
                <p:cNvSpPr/>
                <p:nvPr/>
              </p:nvSpPr>
              <p:spPr>
                <a:xfrm>
                  <a:off x="9840585" y="4417949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23"/>
                <p:cNvSpPr/>
                <p:nvPr/>
              </p:nvSpPr>
              <p:spPr>
                <a:xfrm>
                  <a:off x="9840585" y="4524759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23"/>
                <p:cNvSpPr/>
                <p:nvPr/>
              </p:nvSpPr>
              <p:spPr>
                <a:xfrm>
                  <a:off x="9840585" y="4631516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0" name="Google Shape;700;p23"/>
            <p:cNvGrpSpPr/>
            <p:nvPr/>
          </p:nvGrpSpPr>
          <p:grpSpPr>
            <a:xfrm>
              <a:off x="1465419" y="4866669"/>
              <a:ext cx="254798" cy="343194"/>
              <a:chOff x="6322219" y="1703744"/>
              <a:chExt cx="254798" cy="343194"/>
            </a:xfrm>
          </p:grpSpPr>
          <p:sp>
            <p:nvSpPr>
              <p:cNvPr id="701" name="Google Shape;701;p23"/>
              <p:cNvSpPr/>
              <p:nvPr/>
            </p:nvSpPr>
            <p:spPr>
              <a:xfrm>
                <a:off x="6322219" y="1703744"/>
                <a:ext cx="254798" cy="343194"/>
              </a:xfrm>
              <a:custGeom>
                <a:avLst/>
                <a:gdLst/>
                <a:ahLst/>
                <a:cxnLst/>
                <a:rect l="l" t="t" r="r" b="b"/>
                <a:pathLst>
                  <a:path w="254798" h="343194" extrusionOk="0">
                    <a:moveTo>
                      <a:pt x="186645" y="103083"/>
                    </a:moveTo>
                    <a:cubicBezTo>
                      <a:pt x="165613" y="92008"/>
                      <a:pt x="154059" y="68580"/>
                      <a:pt x="154059" y="44832"/>
                    </a:cubicBezTo>
                    <a:lnTo>
                      <a:pt x="154059" y="37272"/>
                    </a:lnTo>
                    <a:lnTo>
                      <a:pt x="155017" y="37272"/>
                    </a:lnTo>
                    <a:cubicBezTo>
                      <a:pt x="165294" y="37272"/>
                      <a:pt x="173653" y="28912"/>
                      <a:pt x="173653" y="18636"/>
                    </a:cubicBezTo>
                    <a:cubicBezTo>
                      <a:pt x="173653" y="8359"/>
                      <a:pt x="165294" y="0"/>
                      <a:pt x="155017" y="0"/>
                    </a:cubicBezTo>
                    <a:lnTo>
                      <a:pt x="99748" y="0"/>
                    </a:lnTo>
                    <a:cubicBezTo>
                      <a:pt x="89472" y="0"/>
                      <a:pt x="81112" y="8359"/>
                      <a:pt x="81112" y="18636"/>
                    </a:cubicBezTo>
                    <a:cubicBezTo>
                      <a:pt x="81112" y="28912"/>
                      <a:pt x="89472" y="37272"/>
                      <a:pt x="99748" y="37272"/>
                    </a:cubicBezTo>
                    <a:lnTo>
                      <a:pt x="100707" y="37272"/>
                    </a:lnTo>
                    <a:lnTo>
                      <a:pt x="100707" y="44939"/>
                    </a:lnTo>
                    <a:cubicBezTo>
                      <a:pt x="100707" y="69272"/>
                      <a:pt x="88035" y="92274"/>
                      <a:pt x="66630" y="103882"/>
                    </a:cubicBezTo>
                    <a:cubicBezTo>
                      <a:pt x="19081" y="129706"/>
                      <a:pt x="-10150" y="184815"/>
                      <a:pt x="3268" y="245088"/>
                    </a:cubicBezTo>
                    <a:cubicBezTo>
                      <a:pt x="14023" y="293275"/>
                      <a:pt x="54224" y="331772"/>
                      <a:pt x="102730" y="340877"/>
                    </a:cubicBezTo>
                    <a:cubicBezTo>
                      <a:pt x="183930" y="356105"/>
                      <a:pt x="254799" y="294234"/>
                      <a:pt x="254799" y="215803"/>
                    </a:cubicBezTo>
                    <a:cubicBezTo>
                      <a:pt x="254799" y="166871"/>
                      <a:pt x="227165" y="124434"/>
                      <a:pt x="186645" y="103083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6361906" y="1919547"/>
                <a:ext cx="175337" cy="87641"/>
              </a:xfrm>
              <a:custGeom>
                <a:avLst/>
                <a:gdLst/>
                <a:ahLst/>
                <a:cxnLst/>
                <a:rect l="l" t="t" r="r" b="b"/>
                <a:pathLst>
                  <a:path w="175337" h="87641" extrusionOk="0">
                    <a:moveTo>
                      <a:pt x="53" y="0"/>
                    </a:moveTo>
                    <a:cubicBezTo>
                      <a:pt x="53" y="48400"/>
                      <a:pt x="39295" y="87642"/>
                      <a:pt x="87696" y="87642"/>
                    </a:cubicBezTo>
                    <a:cubicBezTo>
                      <a:pt x="136095" y="87642"/>
                      <a:pt x="175337" y="48400"/>
                      <a:pt x="1753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3" name="Google Shape;703;p23"/>
          <p:cNvSpPr txBox="1">
            <a:spLocks noGrp="1"/>
          </p:cNvSpPr>
          <p:nvPr>
            <p:ph type="ctrTitle"/>
          </p:nvPr>
        </p:nvSpPr>
        <p:spPr>
          <a:xfrm>
            <a:off x="723425" y="593625"/>
            <a:ext cx="36372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4" name="Google Shape;704;p23"/>
          <p:cNvSpPr txBox="1">
            <a:spLocks noGrp="1"/>
          </p:cNvSpPr>
          <p:nvPr>
            <p:ph type="subTitle" idx="1"/>
          </p:nvPr>
        </p:nvSpPr>
        <p:spPr>
          <a:xfrm>
            <a:off x="723425" y="1552150"/>
            <a:ext cx="36072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5" name="Google Shape;705;p23"/>
          <p:cNvSpPr txBox="1"/>
          <p:nvPr/>
        </p:nvSpPr>
        <p:spPr>
          <a:xfrm>
            <a:off x="718650" y="3649325"/>
            <a:ext cx="301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</a:t>
            </a:r>
            <a:r>
              <a:rPr lang="en" sz="1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6" name="Google Shape;706;p23"/>
          <p:cNvSpPr>
            <a:spLocks noGrp="1"/>
          </p:cNvSpPr>
          <p:nvPr>
            <p:ph type="pic" idx="2"/>
          </p:nvPr>
        </p:nvSpPr>
        <p:spPr>
          <a:xfrm>
            <a:off x="4850000" y="-12850"/>
            <a:ext cx="4324800" cy="518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24"/>
          <p:cNvGrpSpPr/>
          <p:nvPr/>
        </p:nvGrpSpPr>
        <p:grpSpPr>
          <a:xfrm>
            <a:off x="-261062" y="-354750"/>
            <a:ext cx="8971382" cy="6619628"/>
            <a:chOff x="-261062" y="-354750"/>
            <a:chExt cx="8971382" cy="6619628"/>
          </a:xfrm>
        </p:grpSpPr>
        <p:grpSp>
          <p:nvGrpSpPr>
            <p:cNvPr id="709" name="Google Shape;709;p24"/>
            <p:cNvGrpSpPr/>
            <p:nvPr/>
          </p:nvGrpSpPr>
          <p:grpSpPr>
            <a:xfrm>
              <a:off x="6727092" y="-354750"/>
              <a:ext cx="1983228" cy="1535862"/>
              <a:chOff x="2832992" y="-981300"/>
              <a:chExt cx="1983228" cy="1535862"/>
            </a:xfrm>
          </p:grpSpPr>
          <p:grpSp>
            <p:nvGrpSpPr>
              <p:cNvPr id="710" name="Google Shape;710;p24"/>
              <p:cNvGrpSpPr/>
              <p:nvPr/>
            </p:nvGrpSpPr>
            <p:grpSpPr>
              <a:xfrm>
                <a:off x="2989373" y="-961599"/>
                <a:ext cx="1745168" cy="1516161"/>
                <a:chOff x="9073373" y="1267026"/>
                <a:chExt cx="1745168" cy="1516161"/>
              </a:xfrm>
            </p:grpSpPr>
            <p:grpSp>
              <p:nvGrpSpPr>
                <p:cNvPr id="711" name="Google Shape;711;p24"/>
                <p:cNvGrpSpPr/>
                <p:nvPr/>
              </p:nvGrpSpPr>
              <p:grpSpPr>
                <a:xfrm>
                  <a:off x="9073373" y="1267026"/>
                  <a:ext cx="888451" cy="1020979"/>
                  <a:chOff x="9073373" y="1267026"/>
                  <a:chExt cx="888451" cy="1020979"/>
                </a:xfrm>
              </p:grpSpPr>
              <p:sp>
                <p:nvSpPr>
                  <p:cNvPr id="712" name="Google Shape;712;p24"/>
                  <p:cNvSpPr/>
                  <p:nvPr/>
                </p:nvSpPr>
                <p:spPr>
                  <a:xfrm>
                    <a:off x="9089240" y="1282893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8" y="741921"/>
                        </a:lnTo>
                        <a:lnTo>
                          <a:pt x="856718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4"/>
                  <p:cNvSpPr/>
                  <p:nvPr/>
                </p:nvSpPr>
                <p:spPr>
                  <a:xfrm>
                    <a:off x="9073373" y="151642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4"/>
                  <p:cNvSpPr/>
                  <p:nvPr/>
                </p:nvSpPr>
                <p:spPr>
                  <a:xfrm>
                    <a:off x="9930090" y="151642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4"/>
                  <p:cNvSpPr/>
                  <p:nvPr/>
                </p:nvSpPr>
                <p:spPr>
                  <a:xfrm>
                    <a:off x="9501731" y="126702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4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4"/>
                  <p:cNvSpPr/>
                  <p:nvPr/>
                </p:nvSpPr>
                <p:spPr>
                  <a:xfrm>
                    <a:off x="9073373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4"/>
                  <p:cNvSpPr/>
                  <p:nvPr/>
                </p:nvSpPr>
                <p:spPr>
                  <a:xfrm>
                    <a:off x="9930090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9" name="Google Shape;719;p24"/>
                <p:cNvGrpSpPr/>
                <p:nvPr/>
              </p:nvGrpSpPr>
              <p:grpSpPr>
                <a:xfrm>
                  <a:off x="9501731" y="2256271"/>
                  <a:ext cx="460093" cy="281135"/>
                  <a:chOff x="9501731" y="2256271"/>
                  <a:chExt cx="460093" cy="281135"/>
                </a:xfrm>
              </p:grpSpPr>
              <p:sp>
                <p:nvSpPr>
                  <p:cNvPr id="720" name="Google Shape;720;p24"/>
                  <p:cNvSpPr/>
                  <p:nvPr/>
                </p:nvSpPr>
                <p:spPr>
                  <a:xfrm>
                    <a:off x="9930090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4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4"/>
                <p:cNvGrpSpPr/>
                <p:nvPr/>
              </p:nvGrpSpPr>
              <p:grpSpPr>
                <a:xfrm>
                  <a:off x="9930090" y="1762207"/>
                  <a:ext cx="888451" cy="1020980"/>
                  <a:chOff x="9930090" y="1762207"/>
                  <a:chExt cx="888451" cy="1020980"/>
                </a:xfrm>
              </p:grpSpPr>
              <p:sp>
                <p:nvSpPr>
                  <p:cNvPr id="723" name="Google Shape;723;p24"/>
                  <p:cNvSpPr/>
                  <p:nvPr/>
                </p:nvSpPr>
                <p:spPr>
                  <a:xfrm>
                    <a:off x="9945957" y="1778074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7" y="741921"/>
                        </a:ln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4"/>
                  <p:cNvSpPr/>
                  <p:nvPr/>
                </p:nvSpPr>
                <p:spPr>
                  <a:xfrm>
                    <a:off x="9930090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4"/>
                  <p:cNvSpPr/>
                  <p:nvPr/>
                </p:nvSpPr>
                <p:spPr>
                  <a:xfrm>
                    <a:off x="10786807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4"/>
                  <p:cNvSpPr/>
                  <p:nvPr/>
                </p:nvSpPr>
                <p:spPr>
                  <a:xfrm>
                    <a:off x="10358449" y="176220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4"/>
                  <p:cNvSpPr/>
                  <p:nvPr/>
                </p:nvSpPr>
                <p:spPr>
                  <a:xfrm>
                    <a:off x="10358449" y="2751453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4"/>
                  <p:cNvSpPr/>
                  <p:nvPr/>
                </p:nvSpPr>
                <p:spPr>
                  <a:xfrm>
                    <a:off x="9930090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4"/>
                  <p:cNvSpPr/>
                  <p:nvPr/>
                </p:nvSpPr>
                <p:spPr>
                  <a:xfrm>
                    <a:off x="10786807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30" name="Google Shape;730;p24"/>
              <p:cNvSpPr/>
              <p:nvPr/>
            </p:nvSpPr>
            <p:spPr>
              <a:xfrm>
                <a:off x="4350004" y="-981300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4057208" y="-194334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2" name="Google Shape;732;p24"/>
              <p:cNvGrpSpPr/>
              <p:nvPr/>
            </p:nvGrpSpPr>
            <p:grpSpPr>
              <a:xfrm>
                <a:off x="3373165" y="-606826"/>
                <a:ext cx="152601" cy="344231"/>
                <a:chOff x="9457165" y="1621799"/>
                <a:chExt cx="152601" cy="344231"/>
              </a:xfrm>
            </p:grpSpPr>
            <p:sp>
              <p:nvSpPr>
                <p:cNvPr id="733" name="Google Shape;733;p24"/>
                <p:cNvSpPr/>
                <p:nvPr/>
              </p:nvSpPr>
              <p:spPr>
                <a:xfrm>
                  <a:off x="9467388" y="1750919"/>
                  <a:ext cx="132580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80" h="5324" extrusionOk="0">
                      <a:moveTo>
                        <a:pt x="0" y="0"/>
                      </a:moveTo>
                      <a:lnTo>
                        <a:pt x="13258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p24"/>
                <p:cNvSpPr/>
                <p:nvPr/>
              </p:nvSpPr>
              <p:spPr>
                <a:xfrm>
                  <a:off x="9457165" y="1793942"/>
                  <a:ext cx="152601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5324" extrusionOk="0">
                      <a:moveTo>
                        <a:pt x="0" y="0"/>
                      </a:moveTo>
                      <a:lnTo>
                        <a:pt x="15260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" name="Google Shape;735;p24"/>
                <p:cNvSpPr/>
                <p:nvPr/>
              </p:nvSpPr>
              <p:spPr>
                <a:xfrm>
                  <a:off x="9467388" y="1923008"/>
                  <a:ext cx="132580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80" h="5324" extrusionOk="0">
                      <a:moveTo>
                        <a:pt x="0" y="0"/>
                      </a:moveTo>
                      <a:lnTo>
                        <a:pt x="13258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p24"/>
                <p:cNvSpPr/>
                <p:nvPr/>
              </p:nvSpPr>
              <p:spPr>
                <a:xfrm>
                  <a:off x="9467015" y="1836964"/>
                  <a:ext cx="132527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27" h="5324" extrusionOk="0">
                      <a:moveTo>
                        <a:pt x="0" y="0"/>
                      </a:moveTo>
                      <a:lnTo>
                        <a:pt x="13252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p24"/>
                <p:cNvSpPr/>
                <p:nvPr/>
              </p:nvSpPr>
              <p:spPr>
                <a:xfrm>
                  <a:off x="9467015" y="1664875"/>
                  <a:ext cx="132527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27" h="5324" extrusionOk="0">
                      <a:moveTo>
                        <a:pt x="0" y="0"/>
                      </a:moveTo>
                      <a:lnTo>
                        <a:pt x="13252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p24"/>
                <p:cNvSpPr/>
                <p:nvPr/>
              </p:nvSpPr>
              <p:spPr>
                <a:xfrm>
                  <a:off x="9457165" y="1707897"/>
                  <a:ext cx="152601" cy="17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172088" extrusionOk="0">
                      <a:moveTo>
                        <a:pt x="152601" y="86045"/>
                      </a:moveTo>
                      <a:cubicBezTo>
                        <a:pt x="152601" y="133566"/>
                        <a:pt x="118440" y="172089"/>
                        <a:pt x="76301" y="172089"/>
                      </a:cubicBezTo>
                      <a:cubicBezTo>
                        <a:pt x="34162" y="172089"/>
                        <a:pt x="1" y="133566"/>
                        <a:pt x="1" y="86045"/>
                      </a:cubicBezTo>
                      <a:cubicBezTo>
                        <a:pt x="1" y="38523"/>
                        <a:pt x="34162" y="0"/>
                        <a:pt x="76301" y="0"/>
                      </a:cubicBezTo>
                      <a:cubicBezTo>
                        <a:pt x="118440" y="0"/>
                        <a:pt x="152601" y="38523"/>
                        <a:pt x="152601" y="86045"/>
                      </a:cubicBezTo>
                      <a:close/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" name="Google Shape;739;p24"/>
                <p:cNvSpPr/>
                <p:nvPr/>
              </p:nvSpPr>
              <p:spPr>
                <a:xfrm>
                  <a:off x="9457165" y="1879986"/>
                  <a:ext cx="152601" cy="8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86044" extrusionOk="0">
                      <a:moveTo>
                        <a:pt x="0" y="86044"/>
                      </a:moveTo>
                      <a:cubicBezTo>
                        <a:pt x="0" y="38496"/>
                        <a:pt x="34184" y="0"/>
                        <a:pt x="76300" y="0"/>
                      </a:cubicBezTo>
                      <a:cubicBezTo>
                        <a:pt x="118418" y="0"/>
                        <a:pt x="152601" y="38550"/>
                        <a:pt x="152601" y="86044"/>
                      </a:cubicBezTo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" name="Google Shape;740;p24"/>
                <p:cNvSpPr/>
                <p:nvPr/>
              </p:nvSpPr>
              <p:spPr>
                <a:xfrm>
                  <a:off x="9457165" y="1621799"/>
                  <a:ext cx="152601" cy="8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86044" extrusionOk="0">
                      <a:moveTo>
                        <a:pt x="152601" y="0"/>
                      </a:moveTo>
                      <a:cubicBezTo>
                        <a:pt x="152601" y="47548"/>
                        <a:pt x="118418" y="86044"/>
                        <a:pt x="76300" y="86044"/>
                      </a:cubicBezTo>
                      <a:cubicBezTo>
                        <a:pt x="34184" y="86044"/>
                        <a:pt x="0" y="47495"/>
                        <a:pt x="0" y="0"/>
                      </a:cubicBezTo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41" name="Google Shape;741;p24"/>
              <p:cNvGrpSpPr/>
              <p:nvPr/>
            </p:nvGrpSpPr>
            <p:grpSpPr>
              <a:xfrm>
                <a:off x="2832992" y="-802683"/>
                <a:ext cx="90023" cy="608646"/>
                <a:chOff x="9840585" y="3585754"/>
                <a:chExt cx="57132" cy="386295"/>
              </a:xfrm>
            </p:grpSpPr>
            <p:sp>
              <p:nvSpPr>
                <p:cNvPr id="742" name="Google Shape;742;p24"/>
                <p:cNvSpPr/>
                <p:nvPr/>
              </p:nvSpPr>
              <p:spPr>
                <a:xfrm>
                  <a:off x="9840585" y="3585754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p24"/>
                <p:cNvSpPr/>
                <p:nvPr/>
              </p:nvSpPr>
              <p:spPr>
                <a:xfrm>
                  <a:off x="9840585" y="3692511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24"/>
                <p:cNvSpPr/>
                <p:nvPr/>
              </p:nvSpPr>
              <p:spPr>
                <a:xfrm>
                  <a:off x="9840585" y="3799321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24"/>
                <p:cNvSpPr/>
                <p:nvPr/>
              </p:nvSpPr>
              <p:spPr>
                <a:xfrm>
                  <a:off x="9840585" y="3906078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46" name="Google Shape;746;p24"/>
            <p:cNvGrpSpPr/>
            <p:nvPr/>
          </p:nvGrpSpPr>
          <p:grpSpPr>
            <a:xfrm>
              <a:off x="-261062" y="3337447"/>
              <a:ext cx="2603453" cy="2927431"/>
              <a:chOff x="-261062" y="3185047"/>
              <a:chExt cx="2603453" cy="2927431"/>
            </a:xfrm>
          </p:grpSpPr>
          <p:grpSp>
            <p:nvGrpSpPr>
              <p:cNvPr id="747" name="Google Shape;747;p24"/>
              <p:cNvGrpSpPr/>
              <p:nvPr/>
            </p:nvGrpSpPr>
            <p:grpSpPr>
              <a:xfrm>
                <a:off x="-261062" y="3400960"/>
                <a:ext cx="1745169" cy="1515096"/>
                <a:chOff x="5149138" y="3609235"/>
                <a:chExt cx="1745169" cy="1515096"/>
              </a:xfrm>
            </p:grpSpPr>
            <p:grpSp>
              <p:nvGrpSpPr>
                <p:cNvPr id="748" name="Google Shape;748;p24"/>
                <p:cNvGrpSpPr/>
                <p:nvPr/>
              </p:nvGrpSpPr>
              <p:grpSpPr>
                <a:xfrm>
                  <a:off x="6005855" y="3609235"/>
                  <a:ext cx="888452" cy="1020979"/>
                  <a:chOff x="6005855" y="3609235"/>
                  <a:chExt cx="888452" cy="1020979"/>
                </a:xfrm>
              </p:grpSpPr>
              <p:sp>
                <p:nvSpPr>
                  <p:cNvPr id="749" name="Google Shape;749;p24"/>
                  <p:cNvSpPr/>
                  <p:nvPr/>
                </p:nvSpPr>
                <p:spPr>
                  <a:xfrm>
                    <a:off x="6021723" y="3625102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856717" y="741974"/>
                        </a:move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lnTo>
                          <a:pt x="0" y="741974"/>
                        </a:lnTo>
                        <a:lnTo>
                          <a:pt x="428359" y="989245"/>
                        </a:lnTo>
                        <a:lnTo>
                          <a:pt x="856717" y="74197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4"/>
                  <p:cNvSpPr/>
                  <p:nvPr/>
                </p:nvSpPr>
                <p:spPr>
                  <a:xfrm>
                    <a:off x="6862573" y="4349079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4"/>
                  <p:cNvSpPr/>
                  <p:nvPr/>
                </p:nvSpPr>
                <p:spPr>
                  <a:xfrm>
                    <a:off x="6005855" y="4349079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4"/>
                  <p:cNvSpPr/>
                  <p:nvPr/>
                </p:nvSpPr>
                <p:spPr>
                  <a:xfrm>
                    <a:off x="6434214" y="45984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1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1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4"/>
                  <p:cNvSpPr/>
                  <p:nvPr/>
                </p:nvSpPr>
                <p:spPr>
                  <a:xfrm>
                    <a:off x="6434214" y="3609235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4"/>
                  <p:cNvSpPr/>
                  <p:nvPr/>
                </p:nvSpPr>
                <p:spPr>
                  <a:xfrm>
                    <a:off x="6862573" y="38575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4"/>
                  <p:cNvSpPr/>
                  <p:nvPr/>
                </p:nvSpPr>
                <p:spPr>
                  <a:xfrm>
                    <a:off x="6005855" y="38575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6" name="Google Shape;756;p24"/>
                <p:cNvGrpSpPr/>
                <p:nvPr/>
              </p:nvGrpSpPr>
              <p:grpSpPr>
                <a:xfrm>
                  <a:off x="5149138" y="4103352"/>
                  <a:ext cx="888451" cy="1020979"/>
                  <a:chOff x="5149138" y="4103352"/>
                  <a:chExt cx="888451" cy="1020979"/>
                </a:xfrm>
              </p:grpSpPr>
              <p:sp>
                <p:nvSpPr>
                  <p:cNvPr id="757" name="Google Shape;757;p24"/>
                  <p:cNvSpPr/>
                  <p:nvPr/>
                </p:nvSpPr>
                <p:spPr>
                  <a:xfrm>
                    <a:off x="5165005" y="4119219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856718" y="741920"/>
                        </a:moveTo>
                        <a:lnTo>
                          <a:pt x="856718" y="247271"/>
                        </a:lnTo>
                        <a:lnTo>
                          <a:pt x="428359" y="0"/>
                        </a:lnTo>
                        <a:lnTo>
                          <a:pt x="0" y="247271"/>
                        </a:lnTo>
                        <a:lnTo>
                          <a:pt x="0" y="741920"/>
                        </a:lnTo>
                        <a:lnTo>
                          <a:pt x="428359" y="989245"/>
                        </a:lnTo>
                        <a:lnTo>
                          <a:pt x="856718" y="74192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8" name="Google Shape;758;p24"/>
                  <p:cNvSpPr/>
                  <p:nvPr/>
                </p:nvSpPr>
                <p:spPr>
                  <a:xfrm>
                    <a:off x="6005855" y="484319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9" name="Google Shape;759;p24"/>
                  <p:cNvSpPr/>
                  <p:nvPr/>
                </p:nvSpPr>
                <p:spPr>
                  <a:xfrm>
                    <a:off x="5149138" y="484319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4"/>
                  <p:cNvSpPr/>
                  <p:nvPr/>
                </p:nvSpPr>
                <p:spPr>
                  <a:xfrm>
                    <a:off x="5577496" y="509259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4"/>
                  <p:cNvSpPr/>
                  <p:nvPr/>
                </p:nvSpPr>
                <p:spPr>
                  <a:xfrm>
                    <a:off x="5577496" y="410335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1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1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4"/>
                  <p:cNvSpPr/>
                  <p:nvPr/>
                </p:nvSpPr>
                <p:spPr>
                  <a:xfrm>
                    <a:off x="6005855" y="435168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4"/>
                  <p:cNvSpPr/>
                  <p:nvPr/>
                </p:nvSpPr>
                <p:spPr>
                  <a:xfrm>
                    <a:off x="5149138" y="435168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64" name="Google Shape;764;p24"/>
              <p:cNvSpPr/>
              <p:nvPr/>
            </p:nvSpPr>
            <p:spPr>
              <a:xfrm>
                <a:off x="1640991" y="4189287"/>
                <a:ext cx="701400" cy="809914"/>
              </a:xfrm>
              <a:custGeom>
                <a:avLst/>
                <a:gdLst/>
                <a:ahLst/>
                <a:cxnLst/>
                <a:rect l="l" t="t" r="r" b="b"/>
                <a:pathLst>
                  <a:path w="701400" h="809914" extrusionOk="0">
                    <a:moveTo>
                      <a:pt x="0" y="202492"/>
                    </a:moveTo>
                    <a:lnTo>
                      <a:pt x="0" y="607423"/>
                    </a:lnTo>
                    <a:lnTo>
                      <a:pt x="350727" y="809915"/>
                    </a:lnTo>
                    <a:lnTo>
                      <a:pt x="701401" y="607423"/>
                    </a:lnTo>
                    <a:lnTo>
                      <a:pt x="701401" y="202492"/>
                    </a:lnTo>
                    <a:lnTo>
                      <a:pt x="350727" y="0"/>
                    </a:lnTo>
                    <a:lnTo>
                      <a:pt x="0" y="2024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5" name="Google Shape;765;p24"/>
              <p:cNvGrpSpPr/>
              <p:nvPr/>
            </p:nvGrpSpPr>
            <p:grpSpPr>
              <a:xfrm>
                <a:off x="382915" y="4607446"/>
                <a:ext cx="1303392" cy="1505032"/>
                <a:chOff x="5793115" y="4815721"/>
                <a:chExt cx="1303392" cy="1505032"/>
              </a:xfrm>
            </p:grpSpPr>
            <p:sp>
              <p:nvSpPr>
                <p:cNvPr id="766" name="Google Shape;766;p24"/>
                <p:cNvSpPr/>
                <p:nvPr/>
              </p:nvSpPr>
              <p:spPr>
                <a:xfrm>
                  <a:off x="5793115" y="4815721"/>
                  <a:ext cx="1303392" cy="1505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392" h="1505032" extrusionOk="0">
                      <a:moveTo>
                        <a:pt x="0" y="376285"/>
                      </a:moveTo>
                      <a:lnTo>
                        <a:pt x="0" y="1128801"/>
                      </a:lnTo>
                      <a:lnTo>
                        <a:pt x="651670" y="1505033"/>
                      </a:lnTo>
                      <a:lnTo>
                        <a:pt x="1303392" y="1128801"/>
                      </a:lnTo>
                      <a:lnTo>
                        <a:pt x="1303392" y="376285"/>
                      </a:lnTo>
                      <a:lnTo>
                        <a:pt x="651670" y="0"/>
                      </a:lnTo>
                      <a:lnTo>
                        <a:pt x="0" y="37628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24"/>
                <p:cNvSpPr/>
                <p:nvPr/>
              </p:nvSpPr>
              <p:spPr>
                <a:xfrm>
                  <a:off x="5968398" y="5018107"/>
                  <a:ext cx="952825" cy="1100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825" h="1100261" extrusionOk="0">
                      <a:moveTo>
                        <a:pt x="0" y="275065"/>
                      </a:moveTo>
                      <a:lnTo>
                        <a:pt x="0" y="825197"/>
                      </a:lnTo>
                      <a:lnTo>
                        <a:pt x="476387" y="1100262"/>
                      </a:lnTo>
                      <a:lnTo>
                        <a:pt x="952826" y="825197"/>
                      </a:lnTo>
                      <a:lnTo>
                        <a:pt x="952826" y="275065"/>
                      </a:lnTo>
                      <a:lnTo>
                        <a:pt x="476387" y="0"/>
                      </a:lnTo>
                      <a:lnTo>
                        <a:pt x="0" y="27506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5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68" name="Google Shape;768;p24"/>
              <p:cNvSpPr/>
              <p:nvPr/>
            </p:nvSpPr>
            <p:spPr>
              <a:xfrm>
                <a:off x="12619" y="4225038"/>
                <a:ext cx="341089" cy="393855"/>
              </a:xfrm>
              <a:custGeom>
                <a:avLst/>
                <a:gdLst/>
                <a:ahLst/>
                <a:cxnLst/>
                <a:rect l="l" t="t" r="r" b="b"/>
                <a:pathLst>
                  <a:path w="341089" h="393855" extrusionOk="0">
                    <a:moveTo>
                      <a:pt x="0" y="98451"/>
                    </a:moveTo>
                    <a:lnTo>
                      <a:pt x="0" y="295352"/>
                    </a:lnTo>
                    <a:lnTo>
                      <a:pt x="170545" y="393856"/>
                    </a:lnTo>
                    <a:lnTo>
                      <a:pt x="341090" y="295352"/>
                    </a:lnTo>
                    <a:lnTo>
                      <a:pt x="341090" y="98451"/>
                    </a:lnTo>
                    <a:lnTo>
                      <a:pt x="170545" y="0"/>
                    </a:lnTo>
                    <a:lnTo>
                      <a:pt x="0" y="984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-49949" y="3185047"/>
                <a:ext cx="466216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310" extrusionOk="0">
                    <a:moveTo>
                      <a:pt x="0" y="134551"/>
                    </a:moveTo>
                    <a:lnTo>
                      <a:pt x="0" y="403707"/>
                    </a:lnTo>
                    <a:lnTo>
                      <a:pt x="233108" y="538311"/>
                    </a:lnTo>
                    <a:lnTo>
                      <a:pt x="466217" y="403707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70" name="Google Shape;770;p24"/>
              <p:cNvGrpSpPr/>
              <p:nvPr/>
            </p:nvGrpSpPr>
            <p:grpSpPr>
              <a:xfrm>
                <a:off x="1598552" y="3897201"/>
                <a:ext cx="260404" cy="242439"/>
                <a:chOff x="7568014" y="5447038"/>
                <a:chExt cx="260404" cy="242439"/>
              </a:xfrm>
            </p:grpSpPr>
            <p:sp>
              <p:nvSpPr>
                <p:cNvPr id="771" name="Google Shape;771;p24"/>
                <p:cNvSpPr/>
                <p:nvPr/>
              </p:nvSpPr>
              <p:spPr>
                <a:xfrm>
                  <a:off x="7568014" y="5447038"/>
                  <a:ext cx="260404" cy="24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04" h="242439" extrusionOk="0">
                      <a:moveTo>
                        <a:pt x="130191" y="18916"/>
                      </a:moveTo>
                      <a:cubicBezTo>
                        <a:pt x="33550" y="-57864"/>
                        <a:pt x="-106698" y="115662"/>
                        <a:pt x="130191" y="242440"/>
                      </a:cubicBezTo>
                      <a:cubicBezTo>
                        <a:pt x="367133" y="115662"/>
                        <a:pt x="226831" y="-57864"/>
                        <a:pt x="130191" y="1891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4"/>
                <p:cNvSpPr/>
                <p:nvPr/>
              </p:nvSpPr>
              <p:spPr>
                <a:xfrm>
                  <a:off x="7647143" y="5512543"/>
                  <a:ext cx="102124" cy="10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24" h="102070" extrusionOk="0">
                      <a:moveTo>
                        <a:pt x="102125" y="43608"/>
                      </a:moveTo>
                      <a:lnTo>
                        <a:pt x="58464" y="43608"/>
                      </a:lnTo>
                      <a:lnTo>
                        <a:pt x="58464" y="0"/>
                      </a:lnTo>
                      <a:lnTo>
                        <a:pt x="43662" y="0"/>
                      </a:lnTo>
                      <a:lnTo>
                        <a:pt x="43662" y="43608"/>
                      </a:lnTo>
                      <a:lnTo>
                        <a:pt x="0" y="43608"/>
                      </a:lnTo>
                      <a:lnTo>
                        <a:pt x="0" y="58410"/>
                      </a:lnTo>
                      <a:lnTo>
                        <a:pt x="43662" y="58410"/>
                      </a:lnTo>
                      <a:lnTo>
                        <a:pt x="43662" y="102071"/>
                      </a:lnTo>
                      <a:lnTo>
                        <a:pt x="58464" y="102071"/>
                      </a:lnTo>
                      <a:lnTo>
                        <a:pt x="58464" y="58410"/>
                      </a:lnTo>
                      <a:lnTo>
                        <a:pt x="102125" y="58410"/>
                      </a:lnTo>
                      <a:lnTo>
                        <a:pt x="102125" y="436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25"/>
          <p:cNvGrpSpPr/>
          <p:nvPr/>
        </p:nvGrpSpPr>
        <p:grpSpPr>
          <a:xfrm>
            <a:off x="7686742" y="-331375"/>
            <a:ext cx="1915221" cy="5474872"/>
            <a:chOff x="7686742" y="-331375"/>
            <a:chExt cx="1915221" cy="5474872"/>
          </a:xfrm>
        </p:grpSpPr>
        <p:grpSp>
          <p:nvGrpSpPr>
            <p:cNvPr id="775" name="Google Shape;775;p25"/>
            <p:cNvGrpSpPr/>
            <p:nvPr/>
          </p:nvGrpSpPr>
          <p:grpSpPr>
            <a:xfrm>
              <a:off x="7686742" y="-331375"/>
              <a:ext cx="1901549" cy="1899425"/>
              <a:chOff x="7951092" y="-643900"/>
              <a:chExt cx="1901549" cy="1899425"/>
            </a:xfrm>
          </p:grpSpPr>
          <p:grpSp>
            <p:nvGrpSpPr>
              <p:cNvPr id="776" name="Google Shape;776;p25"/>
              <p:cNvGrpSpPr/>
              <p:nvPr/>
            </p:nvGrpSpPr>
            <p:grpSpPr>
              <a:xfrm rot="10800000" flipH="1">
                <a:off x="8107473" y="-643900"/>
                <a:ext cx="1745168" cy="1515043"/>
                <a:chOff x="9073373" y="1762207"/>
                <a:chExt cx="1745168" cy="1515043"/>
              </a:xfrm>
            </p:grpSpPr>
            <p:grpSp>
              <p:nvGrpSpPr>
                <p:cNvPr id="777" name="Google Shape;777;p25"/>
                <p:cNvGrpSpPr/>
                <p:nvPr/>
              </p:nvGrpSpPr>
              <p:grpSpPr>
                <a:xfrm>
                  <a:off x="9501731" y="2007934"/>
                  <a:ext cx="460093" cy="280071"/>
                  <a:chOff x="9501731" y="2007934"/>
                  <a:chExt cx="460093" cy="280071"/>
                </a:xfrm>
              </p:grpSpPr>
              <p:sp>
                <p:nvSpPr>
                  <p:cNvPr id="778" name="Google Shape;778;p25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9" name="Google Shape;779;p25"/>
                  <p:cNvSpPr/>
                  <p:nvPr/>
                </p:nvSpPr>
                <p:spPr>
                  <a:xfrm>
                    <a:off x="9930090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0" name="Google Shape;780;p25"/>
                <p:cNvGrpSpPr/>
                <p:nvPr/>
              </p:nvGrpSpPr>
              <p:grpSpPr>
                <a:xfrm>
                  <a:off x="9073373" y="2256271"/>
                  <a:ext cx="888451" cy="1020979"/>
                  <a:chOff x="9073373" y="2256271"/>
                  <a:chExt cx="888451" cy="1020979"/>
                </a:xfrm>
              </p:grpSpPr>
              <p:sp>
                <p:nvSpPr>
                  <p:cNvPr id="781" name="Google Shape;781;p25"/>
                  <p:cNvSpPr/>
                  <p:nvPr/>
                </p:nvSpPr>
                <p:spPr>
                  <a:xfrm>
                    <a:off x="9089240" y="2272138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8" y="741921"/>
                        </a:lnTo>
                        <a:lnTo>
                          <a:pt x="856718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5"/>
                  <p:cNvSpPr/>
                  <p:nvPr/>
                </p:nvSpPr>
                <p:spPr>
                  <a:xfrm>
                    <a:off x="9073373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5"/>
                  <p:cNvSpPr/>
                  <p:nvPr/>
                </p:nvSpPr>
                <p:spPr>
                  <a:xfrm>
                    <a:off x="9930090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5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5"/>
                  <p:cNvSpPr/>
                  <p:nvPr/>
                </p:nvSpPr>
                <p:spPr>
                  <a:xfrm>
                    <a:off x="9501731" y="32455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6" name="Google Shape;786;p25"/>
                  <p:cNvSpPr/>
                  <p:nvPr/>
                </p:nvSpPr>
                <p:spPr>
                  <a:xfrm>
                    <a:off x="9073373" y="29971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1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1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7" name="Google Shape;787;p25"/>
                  <p:cNvSpPr/>
                  <p:nvPr/>
                </p:nvSpPr>
                <p:spPr>
                  <a:xfrm>
                    <a:off x="9930090" y="29971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1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1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8" name="Google Shape;788;p25"/>
                <p:cNvGrpSpPr/>
                <p:nvPr/>
              </p:nvGrpSpPr>
              <p:grpSpPr>
                <a:xfrm>
                  <a:off x="9930090" y="1762207"/>
                  <a:ext cx="888451" cy="1020980"/>
                  <a:chOff x="9930090" y="1762207"/>
                  <a:chExt cx="888451" cy="1020980"/>
                </a:xfrm>
              </p:grpSpPr>
              <p:sp>
                <p:nvSpPr>
                  <p:cNvPr id="789" name="Google Shape;789;p25"/>
                  <p:cNvSpPr/>
                  <p:nvPr/>
                </p:nvSpPr>
                <p:spPr>
                  <a:xfrm>
                    <a:off x="9945957" y="1778074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7" y="741921"/>
                        </a:ln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5"/>
                  <p:cNvSpPr/>
                  <p:nvPr/>
                </p:nvSpPr>
                <p:spPr>
                  <a:xfrm>
                    <a:off x="9930090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5"/>
                  <p:cNvSpPr/>
                  <p:nvPr/>
                </p:nvSpPr>
                <p:spPr>
                  <a:xfrm>
                    <a:off x="10786807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5"/>
                  <p:cNvSpPr/>
                  <p:nvPr/>
                </p:nvSpPr>
                <p:spPr>
                  <a:xfrm>
                    <a:off x="10358449" y="176220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3" name="Google Shape;793;p25"/>
                  <p:cNvSpPr/>
                  <p:nvPr/>
                </p:nvSpPr>
                <p:spPr>
                  <a:xfrm>
                    <a:off x="10358449" y="2751453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4" name="Google Shape;794;p25"/>
                  <p:cNvSpPr/>
                  <p:nvPr/>
                </p:nvSpPr>
                <p:spPr>
                  <a:xfrm>
                    <a:off x="9930090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5"/>
                  <p:cNvSpPr/>
                  <p:nvPr/>
                </p:nvSpPr>
                <p:spPr>
                  <a:xfrm>
                    <a:off x="10786807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96" name="Google Shape;796;p25"/>
              <p:cNvSpPr/>
              <p:nvPr/>
            </p:nvSpPr>
            <p:spPr>
              <a:xfrm rot="10800000" flipH="1">
                <a:off x="8746954" y="717268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 rot="10800000" flipH="1">
                <a:off x="8318621" y="-402563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8" name="Google Shape;798;p25"/>
              <p:cNvGrpSpPr/>
              <p:nvPr/>
            </p:nvGrpSpPr>
            <p:grpSpPr>
              <a:xfrm rot="10800000" flipH="1">
                <a:off x="7951092" y="-544239"/>
                <a:ext cx="90023" cy="608646"/>
                <a:chOff x="9840585" y="4311192"/>
                <a:chExt cx="57132" cy="386295"/>
              </a:xfrm>
            </p:grpSpPr>
            <p:sp>
              <p:nvSpPr>
                <p:cNvPr id="799" name="Google Shape;799;p25"/>
                <p:cNvSpPr/>
                <p:nvPr/>
              </p:nvSpPr>
              <p:spPr>
                <a:xfrm>
                  <a:off x="9840585" y="4311192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5"/>
                <p:cNvSpPr/>
                <p:nvPr/>
              </p:nvSpPr>
              <p:spPr>
                <a:xfrm>
                  <a:off x="9840585" y="4417949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5"/>
                <p:cNvSpPr/>
                <p:nvPr/>
              </p:nvSpPr>
              <p:spPr>
                <a:xfrm>
                  <a:off x="9840585" y="4524759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5"/>
                <p:cNvSpPr/>
                <p:nvPr/>
              </p:nvSpPr>
              <p:spPr>
                <a:xfrm>
                  <a:off x="9840585" y="4631516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03" name="Google Shape;803;p25"/>
            <p:cNvGrpSpPr/>
            <p:nvPr/>
          </p:nvGrpSpPr>
          <p:grpSpPr>
            <a:xfrm>
              <a:off x="8505017" y="4094858"/>
              <a:ext cx="1096946" cy="1048639"/>
              <a:chOff x="8505017" y="4094858"/>
              <a:chExt cx="1096946" cy="1048639"/>
            </a:xfrm>
          </p:grpSpPr>
          <p:grpSp>
            <p:nvGrpSpPr>
              <p:cNvPr id="804" name="Google Shape;804;p25"/>
              <p:cNvGrpSpPr/>
              <p:nvPr/>
            </p:nvGrpSpPr>
            <p:grpSpPr>
              <a:xfrm>
                <a:off x="8505017" y="4380192"/>
                <a:ext cx="90023" cy="608646"/>
                <a:chOff x="9840585" y="3585754"/>
                <a:chExt cx="57132" cy="386295"/>
              </a:xfrm>
            </p:grpSpPr>
            <p:sp>
              <p:nvSpPr>
                <p:cNvPr id="805" name="Google Shape;805;p25"/>
                <p:cNvSpPr/>
                <p:nvPr/>
              </p:nvSpPr>
              <p:spPr>
                <a:xfrm>
                  <a:off x="9840585" y="3585754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5"/>
                <p:cNvSpPr/>
                <p:nvPr/>
              </p:nvSpPr>
              <p:spPr>
                <a:xfrm>
                  <a:off x="9840585" y="3692511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5"/>
                <p:cNvSpPr/>
                <p:nvPr/>
              </p:nvSpPr>
              <p:spPr>
                <a:xfrm>
                  <a:off x="9840585" y="3799321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5"/>
                <p:cNvSpPr/>
                <p:nvPr/>
              </p:nvSpPr>
              <p:spPr>
                <a:xfrm>
                  <a:off x="9840585" y="3906078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09" name="Google Shape;809;p25"/>
              <p:cNvSpPr/>
              <p:nvPr/>
            </p:nvSpPr>
            <p:spPr>
              <a:xfrm flipH="1">
                <a:off x="8693814" y="4094858"/>
                <a:ext cx="908149" cy="1048639"/>
              </a:xfrm>
              <a:custGeom>
                <a:avLst/>
                <a:gdLst/>
                <a:ahLst/>
                <a:cxnLst/>
                <a:rect l="l" t="t" r="r" b="b"/>
                <a:pathLst>
                  <a:path w="341089" h="393855" extrusionOk="0">
                    <a:moveTo>
                      <a:pt x="0" y="98451"/>
                    </a:moveTo>
                    <a:lnTo>
                      <a:pt x="0" y="295352"/>
                    </a:lnTo>
                    <a:lnTo>
                      <a:pt x="170545" y="393856"/>
                    </a:lnTo>
                    <a:lnTo>
                      <a:pt x="341090" y="295352"/>
                    </a:lnTo>
                    <a:lnTo>
                      <a:pt x="341090" y="98451"/>
                    </a:lnTo>
                    <a:lnTo>
                      <a:pt x="170545" y="0"/>
                    </a:lnTo>
                    <a:lnTo>
                      <a:pt x="0" y="984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30353B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>
            <a:off x="7951092" y="-643900"/>
            <a:ext cx="1901549" cy="2529000"/>
            <a:chOff x="7951092" y="-643900"/>
            <a:chExt cx="1901549" cy="2529000"/>
          </a:xfrm>
        </p:grpSpPr>
        <p:sp>
          <p:nvSpPr>
            <p:cNvPr id="20" name="Google Shape;20;p4"/>
            <p:cNvSpPr/>
            <p:nvPr/>
          </p:nvSpPr>
          <p:spPr>
            <a:xfrm rot="10800000" flipH="1">
              <a:off x="8501488" y="877107"/>
              <a:ext cx="132580" cy="5324"/>
            </a:xfrm>
            <a:custGeom>
              <a:avLst/>
              <a:gdLst/>
              <a:ahLst/>
              <a:cxnLst/>
              <a:rect l="l" t="t" r="r" b="b"/>
              <a:pathLst>
                <a:path w="132580" h="5324" extrusionOk="0">
                  <a:moveTo>
                    <a:pt x="0" y="0"/>
                  </a:moveTo>
                  <a:lnTo>
                    <a:pt x="13258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"/>
            <p:cNvSpPr/>
            <p:nvPr/>
          </p:nvSpPr>
          <p:spPr>
            <a:xfrm rot="10800000" flipH="1">
              <a:off x="8491265" y="834084"/>
              <a:ext cx="152601" cy="5324"/>
            </a:xfrm>
            <a:custGeom>
              <a:avLst/>
              <a:gdLst/>
              <a:ahLst/>
              <a:cxnLst/>
              <a:rect l="l" t="t" r="r" b="b"/>
              <a:pathLst>
                <a:path w="152601" h="5324" extrusionOk="0">
                  <a:moveTo>
                    <a:pt x="0" y="0"/>
                  </a:moveTo>
                  <a:lnTo>
                    <a:pt x="15260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 rot="10800000" flipH="1">
              <a:off x="8501488" y="705018"/>
              <a:ext cx="132580" cy="5324"/>
            </a:xfrm>
            <a:custGeom>
              <a:avLst/>
              <a:gdLst/>
              <a:ahLst/>
              <a:cxnLst/>
              <a:rect l="l" t="t" r="r" b="b"/>
              <a:pathLst>
                <a:path w="132580" h="5324" extrusionOk="0">
                  <a:moveTo>
                    <a:pt x="0" y="0"/>
                  </a:moveTo>
                  <a:lnTo>
                    <a:pt x="13258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 rot="10800000" flipH="1">
              <a:off x="8501115" y="791062"/>
              <a:ext cx="132527" cy="5324"/>
            </a:xfrm>
            <a:custGeom>
              <a:avLst/>
              <a:gdLst/>
              <a:ahLst/>
              <a:cxnLst/>
              <a:rect l="l" t="t" r="r" b="b"/>
              <a:pathLst>
                <a:path w="132527" h="5324" extrusionOk="0">
                  <a:moveTo>
                    <a:pt x="0" y="0"/>
                  </a:moveTo>
                  <a:lnTo>
                    <a:pt x="132528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 rot="10800000" flipH="1">
              <a:off x="8501115" y="963151"/>
              <a:ext cx="132527" cy="5324"/>
            </a:xfrm>
            <a:custGeom>
              <a:avLst/>
              <a:gdLst/>
              <a:ahLst/>
              <a:cxnLst/>
              <a:rect l="l" t="t" r="r" b="b"/>
              <a:pathLst>
                <a:path w="132527" h="5324" extrusionOk="0">
                  <a:moveTo>
                    <a:pt x="0" y="0"/>
                  </a:moveTo>
                  <a:lnTo>
                    <a:pt x="132528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10800000" flipH="1">
              <a:off x="8491265" y="753365"/>
              <a:ext cx="152601" cy="172088"/>
            </a:xfrm>
            <a:custGeom>
              <a:avLst/>
              <a:gdLst/>
              <a:ahLst/>
              <a:cxnLst/>
              <a:rect l="l" t="t" r="r" b="b"/>
              <a:pathLst>
                <a:path w="152601" h="172088" extrusionOk="0">
                  <a:moveTo>
                    <a:pt x="152601" y="86045"/>
                  </a:moveTo>
                  <a:cubicBezTo>
                    <a:pt x="152601" y="133566"/>
                    <a:pt x="118440" y="172089"/>
                    <a:pt x="76301" y="172089"/>
                  </a:cubicBezTo>
                  <a:cubicBezTo>
                    <a:pt x="34162" y="172089"/>
                    <a:pt x="1" y="133566"/>
                    <a:pt x="1" y="86045"/>
                  </a:cubicBezTo>
                  <a:cubicBezTo>
                    <a:pt x="1" y="38523"/>
                    <a:pt x="34162" y="0"/>
                    <a:pt x="76301" y="0"/>
                  </a:cubicBezTo>
                  <a:cubicBezTo>
                    <a:pt x="118440" y="0"/>
                    <a:pt x="152601" y="38523"/>
                    <a:pt x="152601" y="86045"/>
                  </a:cubicBezTo>
                  <a:close/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 rot="10800000" flipH="1">
              <a:off x="8491265" y="667320"/>
              <a:ext cx="152601" cy="86044"/>
            </a:xfrm>
            <a:custGeom>
              <a:avLst/>
              <a:gdLst/>
              <a:ahLst/>
              <a:cxnLst/>
              <a:rect l="l" t="t" r="r" b="b"/>
              <a:pathLst>
                <a:path w="152601" h="86044" extrusionOk="0">
                  <a:moveTo>
                    <a:pt x="0" y="86044"/>
                  </a:moveTo>
                  <a:cubicBezTo>
                    <a:pt x="0" y="38496"/>
                    <a:pt x="34184" y="0"/>
                    <a:pt x="76300" y="0"/>
                  </a:cubicBezTo>
                  <a:cubicBezTo>
                    <a:pt x="118418" y="0"/>
                    <a:pt x="152601" y="38550"/>
                    <a:pt x="152601" y="86044"/>
                  </a:cubicBezTo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 rot="10800000" flipH="1">
              <a:off x="8491265" y="925507"/>
              <a:ext cx="152601" cy="86044"/>
            </a:xfrm>
            <a:custGeom>
              <a:avLst/>
              <a:gdLst/>
              <a:ahLst/>
              <a:cxnLst/>
              <a:rect l="l" t="t" r="r" b="b"/>
              <a:pathLst>
                <a:path w="152601" h="86044" extrusionOk="0">
                  <a:moveTo>
                    <a:pt x="152601" y="0"/>
                  </a:moveTo>
                  <a:cubicBezTo>
                    <a:pt x="152601" y="47548"/>
                    <a:pt x="118418" y="86044"/>
                    <a:pt x="76300" y="86044"/>
                  </a:cubicBezTo>
                  <a:cubicBezTo>
                    <a:pt x="34184" y="86044"/>
                    <a:pt x="0" y="47495"/>
                    <a:pt x="0" y="0"/>
                  </a:cubicBezTo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28;p4"/>
            <p:cNvGrpSpPr/>
            <p:nvPr/>
          </p:nvGrpSpPr>
          <p:grpSpPr>
            <a:xfrm rot="10800000" flipH="1">
              <a:off x="8107473" y="-643900"/>
              <a:ext cx="1745168" cy="2010224"/>
              <a:chOff x="9073373" y="1267026"/>
              <a:chExt cx="1745168" cy="2010224"/>
            </a:xfrm>
          </p:grpSpPr>
          <p:grpSp>
            <p:nvGrpSpPr>
              <p:cNvPr id="29" name="Google Shape;29;p4"/>
              <p:cNvGrpSpPr/>
              <p:nvPr/>
            </p:nvGrpSpPr>
            <p:grpSpPr>
              <a:xfrm>
                <a:off x="9073373" y="1267026"/>
                <a:ext cx="888451" cy="1020979"/>
                <a:chOff x="9073373" y="1267026"/>
                <a:chExt cx="888451" cy="1020979"/>
              </a:xfrm>
            </p:grpSpPr>
            <p:sp>
              <p:nvSpPr>
                <p:cNvPr id="30" name="Google Shape;30;p4"/>
                <p:cNvSpPr/>
                <p:nvPr/>
              </p:nvSpPr>
              <p:spPr>
                <a:xfrm>
                  <a:off x="9089240" y="1282893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9073373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4"/>
                <p:cNvSpPr/>
                <p:nvPr/>
              </p:nvSpPr>
              <p:spPr>
                <a:xfrm>
                  <a:off x="9930090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3;p4"/>
                <p:cNvSpPr/>
                <p:nvPr/>
              </p:nvSpPr>
              <p:spPr>
                <a:xfrm>
                  <a:off x="9501731" y="126702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34;p4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35;p4"/>
                <p:cNvSpPr/>
                <p:nvPr/>
              </p:nvSpPr>
              <p:spPr>
                <a:xfrm>
                  <a:off x="9073373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36;p4"/>
                <p:cNvSpPr/>
                <p:nvPr/>
              </p:nvSpPr>
              <p:spPr>
                <a:xfrm>
                  <a:off x="9930090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" name="Google Shape;37;p4"/>
              <p:cNvGrpSpPr/>
              <p:nvPr/>
            </p:nvGrpSpPr>
            <p:grpSpPr>
              <a:xfrm>
                <a:off x="9073373" y="2256271"/>
                <a:ext cx="888451" cy="1020979"/>
                <a:chOff x="9073373" y="2256271"/>
                <a:chExt cx="888451" cy="1020979"/>
              </a:xfrm>
            </p:grpSpPr>
            <p:sp>
              <p:nvSpPr>
                <p:cNvPr id="38" name="Google Shape;38;p4"/>
                <p:cNvSpPr/>
                <p:nvPr/>
              </p:nvSpPr>
              <p:spPr>
                <a:xfrm>
                  <a:off x="9089240" y="2272138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39;p4"/>
                <p:cNvSpPr/>
                <p:nvPr/>
              </p:nvSpPr>
              <p:spPr>
                <a:xfrm>
                  <a:off x="9073373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40;p4"/>
                <p:cNvSpPr/>
                <p:nvPr/>
              </p:nvSpPr>
              <p:spPr>
                <a:xfrm>
                  <a:off x="9930090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1;p4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2;p4"/>
                <p:cNvSpPr/>
                <p:nvPr/>
              </p:nvSpPr>
              <p:spPr>
                <a:xfrm>
                  <a:off x="9501731" y="32455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43;p4"/>
                <p:cNvSpPr/>
                <p:nvPr/>
              </p:nvSpPr>
              <p:spPr>
                <a:xfrm>
                  <a:off x="9073373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44;p4"/>
                <p:cNvSpPr/>
                <p:nvPr/>
              </p:nvSpPr>
              <p:spPr>
                <a:xfrm>
                  <a:off x="9930090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1"/>
                        <a:pt x="7082" y="0"/>
                        <a:pt x="15868" y="0"/>
                      </a:cubicBezTo>
                      <a:cubicBezTo>
                        <a:pt x="24653" y="0"/>
                        <a:pt x="31735" y="7081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" name="Google Shape;45;p4"/>
              <p:cNvGrpSpPr/>
              <p:nvPr/>
            </p:nvGrpSpPr>
            <p:grpSpPr>
              <a:xfrm>
                <a:off x="9930090" y="1762207"/>
                <a:ext cx="888451" cy="1020980"/>
                <a:chOff x="9930090" y="1762207"/>
                <a:chExt cx="888451" cy="1020980"/>
              </a:xfrm>
            </p:grpSpPr>
            <p:sp>
              <p:nvSpPr>
                <p:cNvPr id="46" name="Google Shape;46;p4"/>
                <p:cNvSpPr/>
                <p:nvPr/>
              </p:nvSpPr>
              <p:spPr>
                <a:xfrm>
                  <a:off x="9945957" y="1778074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7" y="741921"/>
                      </a:ln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47;p4"/>
                <p:cNvSpPr/>
                <p:nvPr/>
              </p:nvSpPr>
              <p:spPr>
                <a:xfrm>
                  <a:off x="9930090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48;p4"/>
                <p:cNvSpPr/>
                <p:nvPr/>
              </p:nvSpPr>
              <p:spPr>
                <a:xfrm>
                  <a:off x="10786807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49;p4"/>
                <p:cNvSpPr/>
                <p:nvPr/>
              </p:nvSpPr>
              <p:spPr>
                <a:xfrm>
                  <a:off x="10358449" y="176220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50;p4"/>
                <p:cNvSpPr/>
                <p:nvPr/>
              </p:nvSpPr>
              <p:spPr>
                <a:xfrm>
                  <a:off x="10358449" y="2751453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9930090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10786807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3" name="Google Shape;53;p4"/>
            <p:cNvSpPr/>
            <p:nvPr/>
          </p:nvSpPr>
          <p:spPr>
            <a:xfrm rot="10800000" flipH="1">
              <a:off x="8567579" y="1346843"/>
              <a:ext cx="466216" cy="538257"/>
            </a:xfrm>
            <a:custGeom>
              <a:avLst/>
              <a:gdLst/>
              <a:ahLst/>
              <a:cxnLst/>
              <a:rect l="l" t="t" r="r" b="b"/>
              <a:pathLst>
                <a:path w="466216" h="538257" extrusionOk="0">
                  <a:moveTo>
                    <a:pt x="0" y="134551"/>
                  </a:moveTo>
                  <a:lnTo>
                    <a:pt x="0" y="403706"/>
                  </a:lnTo>
                  <a:lnTo>
                    <a:pt x="233108" y="538257"/>
                  </a:lnTo>
                  <a:lnTo>
                    <a:pt x="466217" y="403706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8318621" y="-402563"/>
              <a:ext cx="466163" cy="538310"/>
            </a:xfrm>
            <a:custGeom>
              <a:avLst/>
              <a:gdLst/>
              <a:ahLst/>
              <a:cxnLst/>
              <a:rect l="l" t="t" r="r" b="b"/>
              <a:pathLst>
                <a:path w="466163" h="538310" extrusionOk="0">
                  <a:moveTo>
                    <a:pt x="0" y="134604"/>
                  </a:moveTo>
                  <a:lnTo>
                    <a:pt x="0" y="403706"/>
                  </a:lnTo>
                  <a:lnTo>
                    <a:pt x="233108" y="538310"/>
                  </a:lnTo>
                  <a:lnTo>
                    <a:pt x="466163" y="403706"/>
                  </a:lnTo>
                  <a:lnTo>
                    <a:pt x="466163" y="134604"/>
                  </a:lnTo>
                  <a:lnTo>
                    <a:pt x="233108" y="0"/>
                  </a:lnTo>
                  <a:lnTo>
                    <a:pt x="0" y="1346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" name="Google Shape;55;p4"/>
            <p:cNvGrpSpPr/>
            <p:nvPr/>
          </p:nvGrpSpPr>
          <p:grpSpPr>
            <a:xfrm rot="10800000" flipH="1">
              <a:off x="7951092" y="-544239"/>
              <a:ext cx="90023" cy="608646"/>
              <a:chOff x="9840585" y="4311192"/>
              <a:chExt cx="57132" cy="386295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9840585" y="4311192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9840585" y="4417949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9840585" y="4524759"/>
                <a:ext cx="57132" cy="65917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17" extrusionOk="0">
                    <a:moveTo>
                      <a:pt x="0" y="16453"/>
                    </a:moveTo>
                    <a:lnTo>
                      <a:pt x="0" y="49465"/>
                    </a:lnTo>
                    <a:lnTo>
                      <a:pt x="28593" y="65918"/>
                    </a:lnTo>
                    <a:lnTo>
                      <a:pt x="57132" y="49465"/>
                    </a:lnTo>
                    <a:lnTo>
                      <a:pt x="57132" y="16453"/>
                    </a:lnTo>
                    <a:lnTo>
                      <a:pt x="28593" y="0"/>
                    </a:lnTo>
                    <a:lnTo>
                      <a:pt x="0" y="164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9840585" y="4631516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4534475" y="2790692"/>
            <a:ext cx="2780400" cy="14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717000" y="2790692"/>
            <a:ext cx="2780400" cy="14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717000" y="2452317"/>
            <a:ext cx="2780400" cy="4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4534475" y="2452317"/>
            <a:ext cx="2780400" cy="4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>
            <a:off x="7686742" y="-331375"/>
            <a:ext cx="1915221" cy="5474872"/>
            <a:chOff x="7686742" y="-331375"/>
            <a:chExt cx="1915221" cy="5474872"/>
          </a:xfrm>
        </p:grpSpPr>
        <p:grpSp>
          <p:nvGrpSpPr>
            <p:cNvPr id="67" name="Google Shape;67;p5"/>
            <p:cNvGrpSpPr/>
            <p:nvPr/>
          </p:nvGrpSpPr>
          <p:grpSpPr>
            <a:xfrm>
              <a:off x="7686742" y="-331375"/>
              <a:ext cx="1901549" cy="1899425"/>
              <a:chOff x="7951092" y="-643900"/>
              <a:chExt cx="1901549" cy="1899425"/>
            </a:xfrm>
          </p:grpSpPr>
          <p:grpSp>
            <p:nvGrpSpPr>
              <p:cNvPr id="68" name="Google Shape;68;p5"/>
              <p:cNvGrpSpPr/>
              <p:nvPr/>
            </p:nvGrpSpPr>
            <p:grpSpPr>
              <a:xfrm rot="10800000" flipH="1">
                <a:off x="8107473" y="-643900"/>
                <a:ext cx="1745168" cy="1515043"/>
                <a:chOff x="9073373" y="1762207"/>
                <a:chExt cx="1745168" cy="1515043"/>
              </a:xfrm>
            </p:grpSpPr>
            <p:grpSp>
              <p:nvGrpSpPr>
                <p:cNvPr id="69" name="Google Shape;69;p5"/>
                <p:cNvGrpSpPr/>
                <p:nvPr/>
              </p:nvGrpSpPr>
              <p:grpSpPr>
                <a:xfrm>
                  <a:off x="9501731" y="2007934"/>
                  <a:ext cx="460093" cy="280071"/>
                  <a:chOff x="9501731" y="2007934"/>
                  <a:chExt cx="460093" cy="280071"/>
                </a:xfrm>
              </p:grpSpPr>
              <p:sp>
                <p:nvSpPr>
                  <p:cNvPr id="70" name="Google Shape;70;p5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" name="Google Shape;71;p5"/>
                  <p:cNvSpPr/>
                  <p:nvPr/>
                </p:nvSpPr>
                <p:spPr>
                  <a:xfrm>
                    <a:off x="9930090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" name="Google Shape;72;p5"/>
                <p:cNvGrpSpPr/>
                <p:nvPr/>
              </p:nvGrpSpPr>
              <p:grpSpPr>
                <a:xfrm>
                  <a:off x="9073373" y="2256271"/>
                  <a:ext cx="888451" cy="1020979"/>
                  <a:chOff x="9073373" y="2256271"/>
                  <a:chExt cx="888451" cy="1020979"/>
                </a:xfrm>
              </p:grpSpPr>
              <p:sp>
                <p:nvSpPr>
                  <p:cNvPr id="73" name="Google Shape;73;p5"/>
                  <p:cNvSpPr/>
                  <p:nvPr/>
                </p:nvSpPr>
                <p:spPr>
                  <a:xfrm>
                    <a:off x="9089240" y="2272138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8" y="741921"/>
                        </a:lnTo>
                        <a:lnTo>
                          <a:pt x="856718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Google Shape;74;p5"/>
                  <p:cNvSpPr/>
                  <p:nvPr/>
                </p:nvSpPr>
                <p:spPr>
                  <a:xfrm>
                    <a:off x="9073373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" name="Google Shape;75;p5"/>
                  <p:cNvSpPr/>
                  <p:nvPr/>
                </p:nvSpPr>
                <p:spPr>
                  <a:xfrm>
                    <a:off x="9930090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" name="Google Shape;76;p5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" name="Google Shape;77;p5"/>
                  <p:cNvSpPr/>
                  <p:nvPr/>
                </p:nvSpPr>
                <p:spPr>
                  <a:xfrm>
                    <a:off x="9501731" y="32455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5"/>
                  <p:cNvSpPr/>
                  <p:nvPr/>
                </p:nvSpPr>
                <p:spPr>
                  <a:xfrm>
                    <a:off x="9073373" y="29971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1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1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5"/>
                  <p:cNvSpPr/>
                  <p:nvPr/>
                </p:nvSpPr>
                <p:spPr>
                  <a:xfrm>
                    <a:off x="9930090" y="29971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1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1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" name="Google Shape;80;p5"/>
                <p:cNvGrpSpPr/>
                <p:nvPr/>
              </p:nvGrpSpPr>
              <p:grpSpPr>
                <a:xfrm>
                  <a:off x="9930090" y="1762207"/>
                  <a:ext cx="888451" cy="1020980"/>
                  <a:chOff x="9930090" y="1762207"/>
                  <a:chExt cx="888451" cy="1020980"/>
                </a:xfrm>
              </p:grpSpPr>
              <p:sp>
                <p:nvSpPr>
                  <p:cNvPr id="81" name="Google Shape;81;p5"/>
                  <p:cNvSpPr/>
                  <p:nvPr/>
                </p:nvSpPr>
                <p:spPr>
                  <a:xfrm>
                    <a:off x="9945957" y="1778074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7" y="741921"/>
                        </a:ln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5"/>
                  <p:cNvSpPr/>
                  <p:nvPr/>
                </p:nvSpPr>
                <p:spPr>
                  <a:xfrm>
                    <a:off x="9930090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" name="Google Shape;83;p5"/>
                  <p:cNvSpPr/>
                  <p:nvPr/>
                </p:nvSpPr>
                <p:spPr>
                  <a:xfrm>
                    <a:off x="10786807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" name="Google Shape;84;p5"/>
                  <p:cNvSpPr/>
                  <p:nvPr/>
                </p:nvSpPr>
                <p:spPr>
                  <a:xfrm>
                    <a:off x="10358449" y="176220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5"/>
                  <p:cNvSpPr/>
                  <p:nvPr/>
                </p:nvSpPr>
                <p:spPr>
                  <a:xfrm>
                    <a:off x="10358449" y="2751453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5"/>
                  <p:cNvSpPr/>
                  <p:nvPr/>
                </p:nvSpPr>
                <p:spPr>
                  <a:xfrm>
                    <a:off x="9930090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5"/>
                  <p:cNvSpPr/>
                  <p:nvPr/>
                </p:nvSpPr>
                <p:spPr>
                  <a:xfrm>
                    <a:off x="10786807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8" name="Google Shape;88;p5"/>
              <p:cNvSpPr/>
              <p:nvPr/>
            </p:nvSpPr>
            <p:spPr>
              <a:xfrm rot="10800000" flipH="1">
                <a:off x="8746954" y="717268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 rot="10800000" flipH="1">
                <a:off x="8318621" y="-402563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" name="Google Shape;90;p5"/>
              <p:cNvGrpSpPr/>
              <p:nvPr/>
            </p:nvGrpSpPr>
            <p:grpSpPr>
              <a:xfrm rot="10800000" flipH="1">
                <a:off x="7951092" y="-544239"/>
                <a:ext cx="90023" cy="608646"/>
                <a:chOff x="9840585" y="4311192"/>
                <a:chExt cx="57132" cy="386295"/>
              </a:xfrm>
            </p:grpSpPr>
            <p:sp>
              <p:nvSpPr>
                <p:cNvPr id="91" name="Google Shape;91;p5"/>
                <p:cNvSpPr/>
                <p:nvPr/>
              </p:nvSpPr>
              <p:spPr>
                <a:xfrm>
                  <a:off x="9840585" y="4311192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92;p5"/>
                <p:cNvSpPr/>
                <p:nvPr/>
              </p:nvSpPr>
              <p:spPr>
                <a:xfrm>
                  <a:off x="9840585" y="4417949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5"/>
                <p:cNvSpPr/>
                <p:nvPr/>
              </p:nvSpPr>
              <p:spPr>
                <a:xfrm>
                  <a:off x="9840585" y="4524759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5"/>
                <p:cNvSpPr/>
                <p:nvPr/>
              </p:nvSpPr>
              <p:spPr>
                <a:xfrm>
                  <a:off x="9840585" y="4631516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5" name="Google Shape;95;p5"/>
            <p:cNvGrpSpPr/>
            <p:nvPr/>
          </p:nvGrpSpPr>
          <p:grpSpPr>
            <a:xfrm>
              <a:off x="8505017" y="4094858"/>
              <a:ext cx="1096946" cy="1048639"/>
              <a:chOff x="8505017" y="4094858"/>
              <a:chExt cx="1096946" cy="1048639"/>
            </a:xfrm>
          </p:grpSpPr>
          <p:grpSp>
            <p:nvGrpSpPr>
              <p:cNvPr id="96" name="Google Shape;96;p5"/>
              <p:cNvGrpSpPr/>
              <p:nvPr/>
            </p:nvGrpSpPr>
            <p:grpSpPr>
              <a:xfrm>
                <a:off x="8505017" y="4380192"/>
                <a:ext cx="90023" cy="608646"/>
                <a:chOff x="9840585" y="3585754"/>
                <a:chExt cx="57132" cy="386295"/>
              </a:xfrm>
            </p:grpSpPr>
            <p:sp>
              <p:nvSpPr>
                <p:cNvPr id="97" name="Google Shape;97;p5"/>
                <p:cNvSpPr/>
                <p:nvPr/>
              </p:nvSpPr>
              <p:spPr>
                <a:xfrm>
                  <a:off x="9840585" y="3585754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5"/>
                <p:cNvSpPr/>
                <p:nvPr/>
              </p:nvSpPr>
              <p:spPr>
                <a:xfrm>
                  <a:off x="9840585" y="3692511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5"/>
                <p:cNvSpPr/>
                <p:nvPr/>
              </p:nvSpPr>
              <p:spPr>
                <a:xfrm>
                  <a:off x="9840585" y="3799321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5"/>
                <p:cNvSpPr/>
                <p:nvPr/>
              </p:nvSpPr>
              <p:spPr>
                <a:xfrm>
                  <a:off x="9840585" y="3906078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" name="Google Shape;101;p5"/>
              <p:cNvSpPr/>
              <p:nvPr/>
            </p:nvSpPr>
            <p:spPr>
              <a:xfrm flipH="1">
                <a:off x="8693814" y="4094858"/>
                <a:ext cx="908149" cy="1048639"/>
              </a:xfrm>
              <a:custGeom>
                <a:avLst/>
                <a:gdLst/>
                <a:ahLst/>
                <a:cxnLst/>
                <a:rect l="l" t="t" r="r" b="b"/>
                <a:pathLst>
                  <a:path w="341089" h="393855" extrusionOk="0">
                    <a:moveTo>
                      <a:pt x="0" y="98451"/>
                    </a:moveTo>
                    <a:lnTo>
                      <a:pt x="0" y="295352"/>
                    </a:lnTo>
                    <a:lnTo>
                      <a:pt x="170545" y="393856"/>
                    </a:lnTo>
                    <a:lnTo>
                      <a:pt x="341090" y="295352"/>
                    </a:lnTo>
                    <a:lnTo>
                      <a:pt x="341090" y="98451"/>
                    </a:lnTo>
                    <a:lnTo>
                      <a:pt x="170545" y="0"/>
                    </a:lnTo>
                    <a:lnTo>
                      <a:pt x="0" y="984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6"/>
          <p:cNvGrpSpPr/>
          <p:nvPr/>
        </p:nvGrpSpPr>
        <p:grpSpPr>
          <a:xfrm flipH="1">
            <a:off x="8064517" y="-209450"/>
            <a:ext cx="1983228" cy="1535862"/>
            <a:chOff x="2832992" y="-981300"/>
            <a:chExt cx="1983228" cy="1535862"/>
          </a:xfrm>
        </p:grpSpPr>
        <p:grpSp>
          <p:nvGrpSpPr>
            <p:cNvPr id="105" name="Google Shape;105;p6"/>
            <p:cNvGrpSpPr/>
            <p:nvPr/>
          </p:nvGrpSpPr>
          <p:grpSpPr>
            <a:xfrm>
              <a:off x="2989373" y="-961599"/>
              <a:ext cx="1745168" cy="1516161"/>
              <a:chOff x="9073373" y="1267026"/>
              <a:chExt cx="1745168" cy="1516161"/>
            </a:xfrm>
          </p:grpSpPr>
          <p:grpSp>
            <p:nvGrpSpPr>
              <p:cNvPr id="106" name="Google Shape;106;p6"/>
              <p:cNvGrpSpPr/>
              <p:nvPr/>
            </p:nvGrpSpPr>
            <p:grpSpPr>
              <a:xfrm>
                <a:off x="9073373" y="1267026"/>
                <a:ext cx="888451" cy="1020979"/>
                <a:chOff x="9073373" y="1267026"/>
                <a:chExt cx="888451" cy="1020979"/>
              </a:xfrm>
            </p:grpSpPr>
            <p:sp>
              <p:nvSpPr>
                <p:cNvPr id="107" name="Google Shape;107;p6"/>
                <p:cNvSpPr/>
                <p:nvPr/>
              </p:nvSpPr>
              <p:spPr>
                <a:xfrm>
                  <a:off x="9089240" y="1282893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6"/>
                <p:cNvSpPr/>
                <p:nvPr/>
              </p:nvSpPr>
              <p:spPr>
                <a:xfrm>
                  <a:off x="9073373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6"/>
                <p:cNvSpPr/>
                <p:nvPr/>
              </p:nvSpPr>
              <p:spPr>
                <a:xfrm>
                  <a:off x="9930090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6"/>
                <p:cNvSpPr/>
                <p:nvPr/>
              </p:nvSpPr>
              <p:spPr>
                <a:xfrm>
                  <a:off x="9501731" y="126702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6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6"/>
                <p:cNvSpPr/>
                <p:nvPr/>
              </p:nvSpPr>
              <p:spPr>
                <a:xfrm>
                  <a:off x="9073373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6"/>
                <p:cNvSpPr/>
                <p:nvPr/>
              </p:nvSpPr>
              <p:spPr>
                <a:xfrm>
                  <a:off x="9930090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4" name="Google Shape;114;p6"/>
              <p:cNvGrpSpPr/>
              <p:nvPr/>
            </p:nvGrpSpPr>
            <p:grpSpPr>
              <a:xfrm>
                <a:off x="9501731" y="2256271"/>
                <a:ext cx="460093" cy="281135"/>
                <a:chOff x="9501731" y="2256271"/>
                <a:chExt cx="460093" cy="281135"/>
              </a:xfrm>
            </p:grpSpPr>
            <p:sp>
              <p:nvSpPr>
                <p:cNvPr id="115" name="Google Shape;115;p6"/>
                <p:cNvSpPr/>
                <p:nvPr/>
              </p:nvSpPr>
              <p:spPr>
                <a:xfrm>
                  <a:off x="9930090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6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7" name="Google Shape;117;p6"/>
              <p:cNvGrpSpPr/>
              <p:nvPr/>
            </p:nvGrpSpPr>
            <p:grpSpPr>
              <a:xfrm>
                <a:off x="9930090" y="1762207"/>
                <a:ext cx="888451" cy="1020980"/>
                <a:chOff x="9930090" y="1762207"/>
                <a:chExt cx="888451" cy="1020980"/>
              </a:xfrm>
            </p:grpSpPr>
            <p:sp>
              <p:nvSpPr>
                <p:cNvPr id="118" name="Google Shape;118;p6"/>
                <p:cNvSpPr/>
                <p:nvPr/>
              </p:nvSpPr>
              <p:spPr>
                <a:xfrm>
                  <a:off x="9945957" y="1778074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7" y="741921"/>
                      </a:ln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6"/>
                <p:cNvSpPr/>
                <p:nvPr/>
              </p:nvSpPr>
              <p:spPr>
                <a:xfrm>
                  <a:off x="9930090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6"/>
                <p:cNvSpPr/>
                <p:nvPr/>
              </p:nvSpPr>
              <p:spPr>
                <a:xfrm>
                  <a:off x="10786807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6"/>
                <p:cNvSpPr/>
                <p:nvPr/>
              </p:nvSpPr>
              <p:spPr>
                <a:xfrm>
                  <a:off x="10358449" y="176220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122;p6"/>
                <p:cNvSpPr/>
                <p:nvPr/>
              </p:nvSpPr>
              <p:spPr>
                <a:xfrm>
                  <a:off x="10358449" y="2751453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6"/>
                <p:cNvSpPr/>
                <p:nvPr/>
              </p:nvSpPr>
              <p:spPr>
                <a:xfrm>
                  <a:off x="9930090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6"/>
                <p:cNvSpPr/>
                <p:nvPr/>
              </p:nvSpPr>
              <p:spPr>
                <a:xfrm>
                  <a:off x="10786807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25" name="Google Shape;125;p6"/>
            <p:cNvSpPr/>
            <p:nvPr/>
          </p:nvSpPr>
          <p:spPr>
            <a:xfrm>
              <a:off x="4350004" y="-981300"/>
              <a:ext cx="466216" cy="538257"/>
            </a:xfrm>
            <a:custGeom>
              <a:avLst/>
              <a:gdLst/>
              <a:ahLst/>
              <a:cxnLst/>
              <a:rect l="l" t="t" r="r" b="b"/>
              <a:pathLst>
                <a:path w="466216" h="538257" extrusionOk="0">
                  <a:moveTo>
                    <a:pt x="0" y="134551"/>
                  </a:moveTo>
                  <a:lnTo>
                    <a:pt x="0" y="403706"/>
                  </a:lnTo>
                  <a:lnTo>
                    <a:pt x="233108" y="538257"/>
                  </a:lnTo>
                  <a:lnTo>
                    <a:pt x="466217" y="403706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057208" y="-194334"/>
              <a:ext cx="466163" cy="538310"/>
            </a:xfrm>
            <a:custGeom>
              <a:avLst/>
              <a:gdLst/>
              <a:ahLst/>
              <a:cxnLst/>
              <a:rect l="l" t="t" r="r" b="b"/>
              <a:pathLst>
                <a:path w="466163" h="538310" extrusionOk="0">
                  <a:moveTo>
                    <a:pt x="0" y="134604"/>
                  </a:moveTo>
                  <a:lnTo>
                    <a:pt x="0" y="403706"/>
                  </a:lnTo>
                  <a:lnTo>
                    <a:pt x="233108" y="538310"/>
                  </a:lnTo>
                  <a:lnTo>
                    <a:pt x="466163" y="403706"/>
                  </a:lnTo>
                  <a:lnTo>
                    <a:pt x="466163" y="134604"/>
                  </a:lnTo>
                  <a:lnTo>
                    <a:pt x="233108" y="0"/>
                  </a:lnTo>
                  <a:lnTo>
                    <a:pt x="0" y="1346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" name="Google Shape;127;p6"/>
            <p:cNvGrpSpPr/>
            <p:nvPr/>
          </p:nvGrpSpPr>
          <p:grpSpPr>
            <a:xfrm>
              <a:off x="3373165" y="-606826"/>
              <a:ext cx="152601" cy="344231"/>
              <a:chOff x="9457165" y="1621799"/>
              <a:chExt cx="152601" cy="344231"/>
            </a:xfrm>
          </p:grpSpPr>
          <p:sp>
            <p:nvSpPr>
              <p:cNvPr id="128" name="Google Shape;128;p6"/>
              <p:cNvSpPr/>
              <p:nvPr/>
            </p:nvSpPr>
            <p:spPr>
              <a:xfrm>
                <a:off x="9467388" y="1750919"/>
                <a:ext cx="132580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80" h="5324" extrusionOk="0">
                    <a:moveTo>
                      <a:pt x="0" y="0"/>
                    </a:moveTo>
                    <a:lnTo>
                      <a:pt x="132581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9457165" y="1793942"/>
                <a:ext cx="152601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5324" extrusionOk="0">
                    <a:moveTo>
                      <a:pt x="0" y="0"/>
                    </a:moveTo>
                    <a:lnTo>
                      <a:pt x="152601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9467388" y="1923008"/>
                <a:ext cx="132580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80" h="5324" extrusionOk="0">
                    <a:moveTo>
                      <a:pt x="0" y="0"/>
                    </a:moveTo>
                    <a:lnTo>
                      <a:pt x="132581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9467015" y="1836964"/>
                <a:ext cx="132527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27" h="5324" extrusionOk="0">
                    <a:moveTo>
                      <a:pt x="0" y="0"/>
                    </a:moveTo>
                    <a:lnTo>
                      <a:pt x="132528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9467015" y="1664875"/>
                <a:ext cx="132527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27" h="5324" extrusionOk="0">
                    <a:moveTo>
                      <a:pt x="0" y="0"/>
                    </a:moveTo>
                    <a:lnTo>
                      <a:pt x="132528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9457165" y="1707897"/>
                <a:ext cx="152601" cy="172088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172088" extrusionOk="0">
                    <a:moveTo>
                      <a:pt x="152601" y="86045"/>
                    </a:moveTo>
                    <a:cubicBezTo>
                      <a:pt x="152601" y="133566"/>
                      <a:pt x="118440" y="172089"/>
                      <a:pt x="76301" y="172089"/>
                    </a:cubicBezTo>
                    <a:cubicBezTo>
                      <a:pt x="34162" y="172089"/>
                      <a:pt x="1" y="133566"/>
                      <a:pt x="1" y="86045"/>
                    </a:cubicBezTo>
                    <a:cubicBezTo>
                      <a:pt x="1" y="38523"/>
                      <a:pt x="34162" y="0"/>
                      <a:pt x="76301" y="0"/>
                    </a:cubicBezTo>
                    <a:cubicBezTo>
                      <a:pt x="118440" y="0"/>
                      <a:pt x="152601" y="38523"/>
                      <a:pt x="152601" y="86045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rgbClr val="4693D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9457165" y="1879986"/>
                <a:ext cx="152601" cy="86044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86044" extrusionOk="0">
                    <a:moveTo>
                      <a:pt x="0" y="86044"/>
                    </a:moveTo>
                    <a:cubicBezTo>
                      <a:pt x="0" y="38496"/>
                      <a:pt x="34184" y="0"/>
                      <a:pt x="76300" y="0"/>
                    </a:cubicBezTo>
                    <a:cubicBezTo>
                      <a:pt x="118418" y="0"/>
                      <a:pt x="152601" y="38550"/>
                      <a:pt x="152601" y="86044"/>
                    </a:cubicBezTo>
                  </a:path>
                </a:pathLst>
              </a:custGeom>
              <a:noFill/>
              <a:ln w="13450" cap="flat" cmpd="sng">
                <a:solidFill>
                  <a:srgbClr val="4693D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9457165" y="1621799"/>
                <a:ext cx="152601" cy="86044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86044" extrusionOk="0">
                    <a:moveTo>
                      <a:pt x="152601" y="0"/>
                    </a:moveTo>
                    <a:cubicBezTo>
                      <a:pt x="152601" y="47548"/>
                      <a:pt x="118418" y="86044"/>
                      <a:pt x="76300" y="86044"/>
                    </a:cubicBezTo>
                    <a:cubicBezTo>
                      <a:pt x="34184" y="86044"/>
                      <a:pt x="0" y="47495"/>
                      <a:pt x="0" y="0"/>
                    </a:cubicBezTo>
                  </a:path>
                </a:pathLst>
              </a:custGeom>
              <a:noFill/>
              <a:ln w="13450" cap="flat" cmpd="sng">
                <a:solidFill>
                  <a:srgbClr val="4693D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6"/>
            <p:cNvGrpSpPr/>
            <p:nvPr/>
          </p:nvGrpSpPr>
          <p:grpSpPr>
            <a:xfrm>
              <a:off x="2832992" y="-802683"/>
              <a:ext cx="90023" cy="608646"/>
              <a:chOff x="9840585" y="3585754"/>
              <a:chExt cx="57132" cy="386295"/>
            </a:xfrm>
          </p:grpSpPr>
          <p:sp>
            <p:nvSpPr>
              <p:cNvPr id="137" name="Google Shape;137;p6"/>
              <p:cNvSpPr/>
              <p:nvPr/>
            </p:nvSpPr>
            <p:spPr>
              <a:xfrm>
                <a:off x="9840585" y="3585754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9840585" y="3692511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9840585" y="3799321"/>
                <a:ext cx="57132" cy="65917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17" extrusionOk="0">
                    <a:moveTo>
                      <a:pt x="0" y="16453"/>
                    </a:moveTo>
                    <a:lnTo>
                      <a:pt x="0" y="49465"/>
                    </a:lnTo>
                    <a:lnTo>
                      <a:pt x="28593" y="65918"/>
                    </a:lnTo>
                    <a:lnTo>
                      <a:pt x="57132" y="49465"/>
                    </a:lnTo>
                    <a:lnTo>
                      <a:pt x="57132" y="16453"/>
                    </a:lnTo>
                    <a:lnTo>
                      <a:pt x="28593" y="0"/>
                    </a:lnTo>
                    <a:lnTo>
                      <a:pt x="0" y="164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9840585" y="3906078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720000" y="1611800"/>
            <a:ext cx="4055100" cy="17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7"/>
          <p:cNvSpPr>
            <a:spLocks noGrp="1"/>
          </p:cNvSpPr>
          <p:nvPr>
            <p:ph type="pic" idx="2"/>
          </p:nvPr>
        </p:nvSpPr>
        <p:spPr>
          <a:xfrm>
            <a:off x="5565725" y="0"/>
            <a:ext cx="3578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715100" y="1375450"/>
            <a:ext cx="5214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-622283" y="-500000"/>
            <a:ext cx="10006375" cy="6474328"/>
            <a:chOff x="-622283" y="-500000"/>
            <a:chExt cx="10006375" cy="6474328"/>
          </a:xfrm>
        </p:grpSpPr>
        <p:grpSp>
          <p:nvGrpSpPr>
            <p:cNvPr id="148" name="Google Shape;148;p8"/>
            <p:cNvGrpSpPr/>
            <p:nvPr/>
          </p:nvGrpSpPr>
          <p:grpSpPr>
            <a:xfrm>
              <a:off x="-622283" y="-500000"/>
              <a:ext cx="1983228" cy="1535862"/>
              <a:chOff x="2832992" y="-981300"/>
              <a:chExt cx="1983228" cy="1535862"/>
            </a:xfrm>
          </p:grpSpPr>
          <p:grpSp>
            <p:nvGrpSpPr>
              <p:cNvPr id="149" name="Google Shape;149;p8"/>
              <p:cNvGrpSpPr/>
              <p:nvPr/>
            </p:nvGrpSpPr>
            <p:grpSpPr>
              <a:xfrm>
                <a:off x="2989373" y="-961599"/>
                <a:ext cx="1745168" cy="1516161"/>
                <a:chOff x="9073373" y="1267026"/>
                <a:chExt cx="1745168" cy="1516161"/>
              </a:xfrm>
            </p:grpSpPr>
            <p:grpSp>
              <p:nvGrpSpPr>
                <p:cNvPr id="150" name="Google Shape;150;p8"/>
                <p:cNvGrpSpPr/>
                <p:nvPr/>
              </p:nvGrpSpPr>
              <p:grpSpPr>
                <a:xfrm>
                  <a:off x="9073373" y="1267026"/>
                  <a:ext cx="888451" cy="1020979"/>
                  <a:chOff x="9073373" y="1267026"/>
                  <a:chExt cx="888451" cy="1020979"/>
                </a:xfrm>
              </p:grpSpPr>
              <p:sp>
                <p:nvSpPr>
                  <p:cNvPr id="151" name="Google Shape;151;p8"/>
                  <p:cNvSpPr/>
                  <p:nvPr/>
                </p:nvSpPr>
                <p:spPr>
                  <a:xfrm>
                    <a:off x="9089240" y="1282893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8" y="741921"/>
                        </a:lnTo>
                        <a:lnTo>
                          <a:pt x="856718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8"/>
                  <p:cNvSpPr/>
                  <p:nvPr/>
                </p:nvSpPr>
                <p:spPr>
                  <a:xfrm>
                    <a:off x="9073373" y="151642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8"/>
                  <p:cNvSpPr/>
                  <p:nvPr/>
                </p:nvSpPr>
                <p:spPr>
                  <a:xfrm>
                    <a:off x="9930090" y="151642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" name="Google Shape;154;p8"/>
                  <p:cNvSpPr/>
                  <p:nvPr/>
                </p:nvSpPr>
                <p:spPr>
                  <a:xfrm>
                    <a:off x="9501731" y="126702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" name="Google Shape;155;p8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8"/>
                  <p:cNvSpPr/>
                  <p:nvPr/>
                </p:nvSpPr>
                <p:spPr>
                  <a:xfrm>
                    <a:off x="9073373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8"/>
                  <p:cNvSpPr/>
                  <p:nvPr/>
                </p:nvSpPr>
                <p:spPr>
                  <a:xfrm>
                    <a:off x="9930090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8" name="Google Shape;158;p8"/>
                <p:cNvGrpSpPr/>
                <p:nvPr/>
              </p:nvGrpSpPr>
              <p:grpSpPr>
                <a:xfrm>
                  <a:off x="9501731" y="2256271"/>
                  <a:ext cx="460093" cy="281135"/>
                  <a:chOff x="9501731" y="2256271"/>
                  <a:chExt cx="460093" cy="281135"/>
                </a:xfrm>
              </p:grpSpPr>
              <p:sp>
                <p:nvSpPr>
                  <p:cNvPr id="159" name="Google Shape;159;p8"/>
                  <p:cNvSpPr/>
                  <p:nvPr/>
                </p:nvSpPr>
                <p:spPr>
                  <a:xfrm>
                    <a:off x="9930090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8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8"/>
                <p:cNvGrpSpPr/>
                <p:nvPr/>
              </p:nvGrpSpPr>
              <p:grpSpPr>
                <a:xfrm>
                  <a:off x="9930090" y="1762207"/>
                  <a:ext cx="888451" cy="1020980"/>
                  <a:chOff x="9930090" y="1762207"/>
                  <a:chExt cx="888451" cy="1020980"/>
                </a:xfrm>
              </p:grpSpPr>
              <p:sp>
                <p:nvSpPr>
                  <p:cNvPr id="162" name="Google Shape;162;p8"/>
                  <p:cNvSpPr/>
                  <p:nvPr/>
                </p:nvSpPr>
                <p:spPr>
                  <a:xfrm>
                    <a:off x="9945957" y="1778074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7" y="741921"/>
                        </a:ln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8"/>
                  <p:cNvSpPr/>
                  <p:nvPr/>
                </p:nvSpPr>
                <p:spPr>
                  <a:xfrm>
                    <a:off x="9930090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8"/>
                  <p:cNvSpPr/>
                  <p:nvPr/>
                </p:nvSpPr>
                <p:spPr>
                  <a:xfrm>
                    <a:off x="10786807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8"/>
                  <p:cNvSpPr/>
                  <p:nvPr/>
                </p:nvSpPr>
                <p:spPr>
                  <a:xfrm>
                    <a:off x="10358449" y="176220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8"/>
                  <p:cNvSpPr/>
                  <p:nvPr/>
                </p:nvSpPr>
                <p:spPr>
                  <a:xfrm>
                    <a:off x="10358449" y="2751453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8"/>
                  <p:cNvSpPr/>
                  <p:nvPr/>
                </p:nvSpPr>
                <p:spPr>
                  <a:xfrm>
                    <a:off x="9930090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" name="Google Shape;168;p8"/>
                  <p:cNvSpPr/>
                  <p:nvPr/>
                </p:nvSpPr>
                <p:spPr>
                  <a:xfrm>
                    <a:off x="10786807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69" name="Google Shape;169;p8"/>
              <p:cNvSpPr/>
              <p:nvPr/>
            </p:nvSpPr>
            <p:spPr>
              <a:xfrm>
                <a:off x="4350004" y="-981300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4057208" y="-194334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1" name="Google Shape;171;p8"/>
              <p:cNvGrpSpPr/>
              <p:nvPr/>
            </p:nvGrpSpPr>
            <p:grpSpPr>
              <a:xfrm>
                <a:off x="3373165" y="-606826"/>
                <a:ext cx="152601" cy="344231"/>
                <a:chOff x="9457165" y="1621799"/>
                <a:chExt cx="152601" cy="344231"/>
              </a:xfrm>
            </p:grpSpPr>
            <p:sp>
              <p:nvSpPr>
                <p:cNvPr id="172" name="Google Shape;172;p8"/>
                <p:cNvSpPr/>
                <p:nvPr/>
              </p:nvSpPr>
              <p:spPr>
                <a:xfrm>
                  <a:off x="9467388" y="1750919"/>
                  <a:ext cx="132580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80" h="5324" extrusionOk="0">
                      <a:moveTo>
                        <a:pt x="0" y="0"/>
                      </a:moveTo>
                      <a:lnTo>
                        <a:pt x="13258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8"/>
                <p:cNvSpPr/>
                <p:nvPr/>
              </p:nvSpPr>
              <p:spPr>
                <a:xfrm>
                  <a:off x="9457165" y="1793942"/>
                  <a:ext cx="152601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5324" extrusionOk="0">
                      <a:moveTo>
                        <a:pt x="0" y="0"/>
                      </a:moveTo>
                      <a:lnTo>
                        <a:pt x="15260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8"/>
                <p:cNvSpPr/>
                <p:nvPr/>
              </p:nvSpPr>
              <p:spPr>
                <a:xfrm>
                  <a:off x="9467388" y="1923008"/>
                  <a:ext cx="132580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80" h="5324" extrusionOk="0">
                      <a:moveTo>
                        <a:pt x="0" y="0"/>
                      </a:moveTo>
                      <a:lnTo>
                        <a:pt x="13258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8"/>
                <p:cNvSpPr/>
                <p:nvPr/>
              </p:nvSpPr>
              <p:spPr>
                <a:xfrm>
                  <a:off x="9467015" y="1836964"/>
                  <a:ext cx="132527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27" h="5324" extrusionOk="0">
                      <a:moveTo>
                        <a:pt x="0" y="0"/>
                      </a:moveTo>
                      <a:lnTo>
                        <a:pt x="13252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8"/>
                <p:cNvSpPr/>
                <p:nvPr/>
              </p:nvSpPr>
              <p:spPr>
                <a:xfrm>
                  <a:off x="9467015" y="1664875"/>
                  <a:ext cx="132527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27" h="5324" extrusionOk="0">
                      <a:moveTo>
                        <a:pt x="0" y="0"/>
                      </a:moveTo>
                      <a:lnTo>
                        <a:pt x="13252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9457165" y="1707897"/>
                  <a:ext cx="152601" cy="17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172088" extrusionOk="0">
                      <a:moveTo>
                        <a:pt x="152601" y="86045"/>
                      </a:moveTo>
                      <a:cubicBezTo>
                        <a:pt x="152601" y="133566"/>
                        <a:pt x="118440" y="172089"/>
                        <a:pt x="76301" y="172089"/>
                      </a:cubicBezTo>
                      <a:cubicBezTo>
                        <a:pt x="34162" y="172089"/>
                        <a:pt x="1" y="133566"/>
                        <a:pt x="1" y="86045"/>
                      </a:cubicBezTo>
                      <a:cubicBezTo>
                        <a:pt x="1" y="38523"/>
                        <a:pt x="34162" y="0"/>
                        <a:pt x="76301" y="0"/>
                      </a:cubicBezTo>
                      <a:cubicBezTo>
                        <a:pt x="118440" y="0"/>
                        <a:pt x="152601" y="38523"/>
                        <a:pt x="152601" y="86045"/>
                      </a:cubicBezTo>
                      <a:close/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178;p8"/>
                <p:cNvSpPr/>
                <p:nvPr/>
              </p:nvSpPr>
              <p:spPr>
                <a:xfrm>
                  <a:off x="9457165" y="1879986"/>
                  <a:ext cx="152601" cy="8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86044" extrusionOk="0">
                      <a:moveTo>
                        <a:pt x="0" y="86044"/>
                      </a:moveTo>
                      <a:cubicBezTo>
                        <a:pt x="0" y="38496"/>
                        <a:pt x="34184" y="0"/>
                        <a:pt x="76300" y="0"/>
                      </a:cubicBezTo>
                      <a:cubicBezTo>
                        <a:pt x="118418" y="0"/>
                        <a:pt x="152601" y="38550"/>
                        <a:pt x="152601" y="86044"/>
                      </a:cubicBezTo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9457165" y="1621799"/>
                  <a:ext cx="152601" cy="8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86044" extrusionOk="0">
                      <a:moveTo>
                        <a:pt x="152601" y="0"/>
                      </a:moveTo>
                      <a:cubicBezTo>
                        <a:pt x="152601" y="47548"/>
                        <a:pt x="118418" y="86044"/>
                        <a:pt x="76300" y="86044"/>
                      </a:cubicBezTo>
                      <a:cubicBezTo>
                        <a:pt x="34184" y="86044"/>
                        <a:pt x="0" y="47495"/>
                        <a:pt x="0" y="0"/>
                      </a:cubicBezTo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" name="Google Shape;180;p8"/>
              <p:cNvGrpSpPr/>
              <p:nvPr/>
            </p:nvGrpSpPr>
            <p:grpSpPr>
              <a:xfrm>
                <a:off x="2832992" y="-802683"/>
                <a:ext cx="90023" cy="608646"/>
                <a:chOff x="9840585" y="3585754"/>
                <a:chExt cx="57132" cy="386295"/>
              </a:xfrm>
            </p:grpSpPr>
            <p:sp>
              <p:nvSpPr>
                <p:cNvPr id="181" name="Google Shape;181;p8"/>
                <p:cNvSpPr/>
                <p:nvPr/>
              </p:nvSpPr>
              <p:spPr>
                <a:xfrm>
                  <a:off x="9840585" y="3585754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8"/>
                <p:cNvSpPr/>
                <p:nvPr/>
              </p:nvSpPr>
              <p:spPr>
                <a:xfrm>
                  <a:off x="9840585" y="3692511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" name="Google Shape;183;p8"/>
                <p:cNvSpPr/>
                <p:nvPr/>
              </p:nvSpPr>
              <p:spPr>
                <a:xfrm>
                  <a:off x="9840585" y="3799321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p8"/>
                <p:cNvSpPr/>
                <p:nvPr/>
              </p:nvSpPr>
              <p:spPr>
                <a:xfrm>
                  <a:off x="9840585" y="3906078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5" name="Google Shape;185;p8"/>
            <p:cNvGrpSpPr/>
            <p:nvPr/>
          </p:nvGrpSpPr>
          <p:grpSpPr>
            <a:xfrm>
              <a:off x="6780638" y="3046897"/>
              <a:ext cx="2603453" cy="2927431"/>
              <a:chOff x="-261062" y="3185047"/>
              <a:chExt cx="2603453" cy="2927431"/>
            </a:xfrm>
          </p:grpSpPr>
          <p:grpSp>
            <p:nvGrpSpPr>
              <p:cNvPr id="186" name="Google Shape;186;p8"/>
              <p:cNvGrpSpPr/>
              <p:nvPr/>
            </p:nvGrpSpPr>
            <p:grpSpPr>
              <a:xfrm>
                <a:off x="-261062" y="3400960"/>
                <a:ext cx="1745169" cy="1515096"/>
                <a:chOff x="5149138" y="3609235"/>
                <a:chExt cx="1745169" cy="1515096"/>
              </a:xfrm>
            </p:grpSpPr>
            <p:grpSp>
              <p:nvGrpSpPr>
                <p:cNvPr id="187" name="Google Shape;187;p8"/>
                <p:cNvGrpSpPr/>
                <p:nvPr/>
              </p:nvGrpSpPr>
              <p:grpSpPr>
                <a:xfrm>
                  <a:off x="6005855" y="3609235"/>
                  <a:ext cx="888452" cy="1020979"/>
                  <a:chOff x="6005855" y="3609235"/>
                  <a:chExt cx="888452" cy="1020979"/>
                </a:xfrm>
              </p:grpSpPr>
              <p:sp>
                <p:nvSpPr>
                  <p:cNvPr id="188" name="Google Shape;188;p8"/>
                  <p:cNvSpPr/>
                  <p:nvPr/>
                </p:nvSpPr>
                <p:spPr>
                  <a:xfrm>
                    <a:off x="6021723" y="3625102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856717" y="741974"/>
                        </a:move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lnTo>
                          <a:pt x="0" y="741974"/>
                        </a:lnTo>
                        <a:lnTo>
                          <a:pt x="428359" y="989245"/>
                        </a:lnTo>
                        <a:lnTo>
                          <a:pt x="856717" y="74197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" name="Google Shape;189;p8"/>
                  <p:cNvSpPr/>
                  <p:nvPr/>
                </p:nvSpPr>
                <p:spPr>
                  <a:xfrm>
                    <a:off x="6862573" y="4349079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" name="Google Shape;190;p8"/>
                  <p:cNvSpPr/>
                  <p:nvPr/>
                </p:nvSpPr>
                <p:spPr>
                  <a:xfrm>
                    <a:off x="6005855" y="4349079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" name="Google Shape;191;p8"/>
                  <p:cNvSpPr/>
                  <p:nvPr/>
                </p:nvSpPr>
                <p:spPr>
                  <a:xfrm>
                    <a:off x="6434214" y="45984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1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1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" name="Google Shape;192;p8"/>
                  <p:cNvSpPr/>
                  <p:nvPr/>
                </p:nvSpPr>
                <p:spPr>
                  <a:xfrm>
                    <a:off x="6434214" y="3609235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" name="Google Shape;193;p8"/>
                  <p:cNvSpPr/>
                  <p:nvPr/>
                </p:nvSpPr>
                <p:spPr>
                  <a:xfrm>
                    <a:off x="6862573" y="38575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" name="Google Shape;194;p8"/>
                  <p:cNvSpPr/>
                  <p:nvPr/>
                </p:nvSpPr>
                <p:spPr>
                  <a:xfrm>
                    <a:off x="6005855" y="38575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5" name="Google Shape;195;p8"/>
                <p:cNvGrpSpPr/>
                <p:nvPr/>
              </p:nvGrpSpPr>
              <p:grpSpPr>
                <a:xfrm>
                  <a:off x="5149138" y="4103352"/>
                  <a:ext cx="888451" cy="1020979"/>
                  <a:chOff x="5149138" y="4103352"/>
                  <a:chExt cx="888451" cy="1020979"/>
                </a:xfrm>
              </p:grpSpPr>
              <p:sp>
                <p:nvSpPr>
                  <p:cNvPr id="196" name="Google Shape;196;p8"/>
                  <p:cNvSpPr/>
                  <p:nvPr/>
                </p:nvSpPr>
                <p:spPr>
                  <a:xfrm>
                    <a:off x="5165005" y="4119219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856718" y="741920"/>
                        </a:moveTo>
                        <a:lnTo>
                          <a:pt x="856718" y="247271"/>
                        </a:lnTo>
                        <a:lnTo>
                          <a:pt x="428359" y="0"/>
                        </a:lnTo>
                        <a:lnTo>
                          <a:pt x="0" y="247271"/>
                        </a:lnTo>
                        <a:lnTo>
                          <a:pt x="0" y="741920"/>
                        </a:lnTo>
                        <a:lnTo>
                          <a:pt x="428359" y="989245"/>
                        </a:lnTo>
                        <a:lnTo>
                          <a:pt x="856718" y="74192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" name="Google Shape;197;p8"/>
                  <p:cNvSpPr/>
                  <p:nvPr/>
                </p:nvSpPr>
                <p:spPr>
                  <a:xfrm>
                    <a:off x="6005855" y="484319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" name="Google Shape;198;p8"/>
                  <p:cNvSpPr/>
                  <p:nvPr/>
                </p:nvSpPr>
                <p:spPr>
                  <a:xfrm>
                    <a:off x="5149138" y="484319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" name="Google Shape;199;p8"/>
                  <p:cNvSpPr/>
                  <p:nvPr/>
                </p:nvSpPr>
                <p:spPr>
                  <a:xfrm>
                    <a:off x="5577496" y="509259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8"/>
                  <p:cNvSpPr/>
                  <p:nvPr/>
                </p:nvSpPr>
                <p:spPr>
                  <a:xfrm>
                    <a:off x="5577496" y="410335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1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1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8"/>
                  <p:cNvSpPr/>
                  <p:nvPr/>
                </p:nvSpPr>
                <p:spPr>
                  <a:xfrm>
                    <a:off x="6005855" y="435168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8"/>
                  <p:cNvSpPr/>
                  <p:nvPr/>
                </p:nvSpPr>
                <p:spPr>
                  <a:xfrm>
                    <a:off x="5149138" y="435168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0" y="15867"/>
                        </a:move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03" name="Google Shape;203;p8"/>
              <p:cNvSpPr/>
              <p:nvPr/>
            </p:nvSpPr>
            <p:spPr>
              <a:xfrm>
                <a:off x="1640991" y="4189287"/>
                <a:ext cx="701400" cy="809914"/>
              </a:xfrm>
              <a:custGeom>
                <a:avLst/>
                <a:gdLst/>
                <a:ahLst/>
                <a:cxnLst/>
                <a:rect l="l" t="t" r="r" b="b"/>
                <a:pathLst>
                  <a:path w="701400" h="809914" extrusionOk="0">
                    <a:moveTo>
                      <a:pt x="0" y="202492"/>
                    </a:moveTo>
                    <a:lnTo>
                      <a:pt x="0" y="607423"/>
                    </a:lnTo>
                    <a:lnTo>
                      <a:pt x="350727" y="809915"/>
                    </a:lnTo>
                    <a:lnTo>
                      <a:pt x="701401" y="607423"/>
                    </a:lnTo>
                    <a:lnTo>
                      <a:pt x="701401" y="202492"/>
                    </a:lnTo>
                    <a:lnTo>
                      <a:pt x="350727" y="0"/>
                    </a:lnTo>
                    <a:lnTo>
                      <a:pt x="0" y="2024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4" name="Google Shape;204;p8"/>
              <p:cNvGrpSpPr/>
              <p:nvPr/>
            </p:nvGrpSpPr>
            <p:grpSpPr>
              <a:xfrm>
                <a:off x="382915" y="4607446"/>
                <a:ext cx="1303392" cy="1505032"/>
                <a:chOff x="5793115" y="4815721"/>
                <a:chExt cx="1303392" cy="1505032"/>
              </a:xfrm>
            </p:grpSpPr>
            <p:sp>
              <p:nvSpPr>
                <p:cNvPr id="205" name="Google Shape;205;p8"/>
                <p:cNvSpPr/>
                <p:nvPr/>
              </p:nvSpPr>
              <p:spPr>
                <a:xfrm>
                  <a:off x="5793115" y="4815721"/>
                  <a:ext cx="1303392" cy="1505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392" h="1505032" extrusionOk="0">
                      <a:moveTo>
                        <a:pt x="0" y="376285"/>
                      </a:moveTo>
                      <a:lnTo>
                        <a:pt x="0" y="1128801"/>
                      </a:lnTo>
                      <a:lnTo>
                        <a:pt x="651670" y="1505033"/>
                      </a:lnTo>
                      <a:lnTo>
                        <a:pt x="1303392" y="1128801"/>
                      </a:lnTo>
                      <a:lnTo>
                        <a:pt x="1303392" y="376285"/>
                      </a:lnTo>
                      <a:lnTo>
                        <a:pt x="651670" y="0"/>
                      </a:lnTo>
                      <a:lnTo>
                        <a:pt x="0" y="37628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206;p8"/>
                <p:cNvSpPr/>
                <p:nvPr/>
              </p:nvSpPr>
              <p:spPr>
                <a:xfrm>
                  <a:off x="5968398" y="5018107"/>
                  <a:ext cx="952825" cy="1100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825" h="1100261" extrusionOk="0">
                      <a:moveTo>
                        <a:pt x="0" y="275065"/>
                      </a:moveTo>
                      <a:lnTo>
                        <a:pt x="0" y="825197"/>
                      </a:lnTo>
                      <a:lnTo>
                        <a:pt x="476387" y="1100262"/>
                      </a:lnTo>
                      <a:lnTo>
                        <a:pt x="952826" y="825197"/>
                      </a:lnTo>
                      <a:lnTo>
                        <a:pt x="952826" y="275065"/>
                      </a:lnTo>
                      <a:lnTo>
                        <a:pt x="476387" y="0"/>
                      </a:lnTo>
                      <a:lnTo>
                        <a:pt x="0" y="27506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500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7" name="Google Shape;207;p8"/>
              <p:cNvSpPr/>
              <p:nvPr/>
            </p:nvSpPr>
            <p:spPr>
              <a:xfrm>
                <a:off x="12619" y="4225038"/>
                <a:ext cx="341089" cy="393855"/>
              </a:xfrm>
              <a:custGeom>
                <a:avLst/>
                <a:gdLst/>
                <a:ahLst/>
                <a:cxnLst/>
                <a:rect l="l" t="t" r="r" b="b"/>
                <a:pathLst>
                  <a:path w="341089" h="393855" extrusionOk="0">
                    <a:moveTo>
                      <a:pt x="0" y="98451"/>
                    </a:moveTo>
                    <a:lnTo>
                      <a:pt x="0" y="295352"/>
                    </a:lnTo>
                    <a:lnTo>
                      <a:pt x="170545" y="393856"/>
                    </a:lnTo>
                    <a:lnTo>
                      <a:pt x="341090" y="295352"/>
                    </a:lnTo>
                    <a:lnTo>
                      <a:pt x="341090" y="98451"/>
                    </a:lnTo>
                    <a:lnTo>
                      <a:pt x="170545" y="0"/>
                    </a:lnTo>
                    <a:lnTo>
                      <a:pt x="0" y="984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-49949" y="3185047"/>
                <a:ext cx="466216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310" extrusionOk="0">
                    <a:moveTo>
                      <a:pt x="0" y="134551"/>
                    </a:moveTo>
                    <a:lnTo>
                      <a:pt x="0" y="403707"/>
                    </a:lnTo>
                    <a:lnTo>
                      <a:pt x="233108" y="538311"/>
                    </a:lnTo>
                    <a:lnTo>
                      <a:pt x="466217" y="403707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9" name="Google Shape;209;p8"/>
              <p:cNvGrpSpPr/>
              <p:nvPr/>
            </p:nvGrpSpPr>
            <p:grpSpPr>
              <a:xfrm>
                <a:off x="1598552" y="3897201"/>
                <a:ext cx="260404" cy="242439"/>
                <a:chOff x="7568014" y="5447038"/>
                <a:chExt cx="260404" cy="242439"/>
              </a:xfrm>
            </p:grpSpPr>
            <p:sp>
              <p:nvSpPr>
                <p:cNvPr id="210" name="Google Shape;210;p8"/>
                <p:cNvSpPr/>
                <p:nvPr/>
              </p:nvSpPr>
              <p:spPr>
                <a:xfrm>
                  <a:off x="7568014" y="5447038"/>
                  <a:ext cx="260404" cy="24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04" h="242439" extrusionOk="0">
                      <a:moveTo>
                        <a:pt x="130191" y="18916"/>
                      </a:moveTo>
                      <a:cubicBezTo>
                        <a:pt x="33550" y="-57864"/>
                        <a:pt x="-106698" y="115662"/>
                        <a:pt x="130191" y="242440"/>
                      </a:cubicBezTo>
                      <a:cubicBezTo>
                        <a:pt x="367133" y="115662"/>
                        <a:pt x="226831" y="-57864"/>
                        <a:pt x="130191" y="1891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1;p8"/>
                <p:cNvSpPr/>
                <p:nvPr/>
              </p:nvSpPr>
              <p:spPr>
                <a:xfrm>
                  <a:off x="7647143" y="5512543"/>
                  <a:ext cx="102124" cy="10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24" h="102070" extrusionOk="0">
                      <a:moveTo>
                        <a:pt x="102125" y="43608"/>
                      </a:moveTo>
                      <a:lnTo>
                        <a:pt x="58464" y="43608"/>
                      </a:lnTo>
                      <a:lnTo>
                        <a:pt x="58464" y="0"/>
                      </a:lnTo>
                      <a:lnTo>
                        <a:pt x="43662" y="0"/>
                      </a:lnTo>
                      <a:lnTo>
                        <a:pt x="43662" y="43608"/>
                      </a:lnTo>
                      <a:lnTo>
                        <a:pt x="0" y="43608"/>
                      </a:lnTo>
                      <a:lnTo>
                        <a:pt x="0" y="58410"/>
                      </a:lnTo>
                      <a:lnTo>
                        <a:pt x="43662" y="58410"/>
                      </a:lnTo>
                      <a:lnTo>
                        <a:pt x="43662" y="102071"/>
                      </a:lnTo>
                      <a:lnTo>
                        <a:pt x="58464" y="102071"/>
                      </a:lnTo>
                      <a:lnTo>
                        <a:pt x="58464" y="58410"/>
                      </a:lnTo>
                      <a:lnTo>
                        <a:pt x="102125" y="58410"/>
                      </a:lnTo>
                      <a:lnTo>
                        <a:pt x="102125" y="436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9"/>
          <p:cNvGrpSpPr/>
          <p:nvPr/>
        </p:nvGrpSpPr>
        <p:grpSpPr>
          <a:xfrm>
            <a:off x="133717" y="91750"/>
            <a:ext cx="8855053" cy="5432743"/>
            <a:chOff x="133717" y="91750"/>
            <a:chExt cx="8855053" cy="5432743"/>
          </a:xfrm>
        </p:grpSpPr>
        <p:grpSp>
          <p:nvGrpSpPr>
            <p:cNvPr id="214" name="Google Shape;214;p9"/>
            <p:cNvGrpSpPr/>
            <p:nvPr/>
          </p:nvGrpSpPr>
          <p:grpSpPr>
            <a:xfrm flipH="1">
              <a:off x="7005542" y="91750"/>
              <a:ext cx="1983228" cy="1535862"/>
              <a:chOff x="2832992" y="-981300"/>
              <a:chExt cx="1983228" cy="1535862"/>
            </a:xfrm>
          </p:grpSpPr>
          <p:grpSp>
            <p:nvGrpSpPr>
              <p:cNvPr id="215" name="Google Shape;215;p9"/>
              <p:cNvGrpSpPr/>
              <p:nvPr/>
            </p:nvGrpSpPr>
            <p:grpSpPr>
              <a:xfrm>
                <a:off x="2989373" y="-961599"/>
                <a:ext cx="1745168" cy="1516161"/>
                <a:chOff x="9073373" y="1267026"/>
                <a:chExt cx="1745168" cy="1516161"/>
              </a:xfrm>
            </p:grpSpPr>
            <p:grpSp>
              <p:nvGrpSpPr>
                <p:cNvPr id="216" name="Google Shape;216;p9"/>
                <p:cNvGrpSpPr/>
                <p:nvPr/>
              </p:nvGrpSpPr>
              <p:grpSpPr>
                <a:xfrm>
                  <a:off x="9073373" y="1267026"/>
                  <a:ext cx="888451" cy="1020979"/>
                  <a:chOff x="9073373" y="1267026"/>
                  <a:chExt cx="888451" cy="1020979"/>
                </a:xfrm>
              </p:grpSpPr>
              <p:sp>
                <p:nvSpPr>
                  <p:cNvPr id="217" name="Google Shape;217;p9"/>
                  <p:cNvSpPr/>
                  <p:nvPr/>
                </p:nvSpPr>
                <p:spPr>
                  <a:xfrm>
                    <a:off x="9089240" y="1282893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8" y="741921"/>
                        </a:lnTo>
                        <a:lnTo>
                          <a:pt x="856718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9"/>
                  <p:cNvSpPr/>
                  <p:nvPr/>
                </p:nvSpPr>
                <p:spPr>
                  <a:xfrm>
                    <a:off x="9073373" y="151642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" name="Google Shape;219;p9"/>
                  <p:cNvSpPr/>
                  <p:nvPr/>
                </p:nvSpPr>
                <p:spPr>
                  <a:xfrm>
                    <a:off x="9930090" y="151642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" name="Google Shape;220;p9"/>
                  <p:cNvSpPr/>
                  <p:nvPr/>
                </p:nvSpPr>
                <p:spPr>
                  <a:xfrm>
                    <a:off x="9501731" y="126702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9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9"/>
                  <p:cNvSpPr/>
                  <p:nvPr/>
                </p:nvSpPr>
                <p:spPr>
                  <a:xfrm>
                    <a:off x="9073373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9"/>
                  <p:cNvSpPr/>
                  <p:nvPr/>
                </p:nvSpPr>
                <p:spPr>
                  <a:xfrm>
                    <a:off x="9930090" y="2007934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4" name="Google Shape;224;p9"/>
                <p:cNvGrpSpPr/>
                <p:nvPr/>
              </p:nvGrpSpPr>
              <p:grpSpPr>
                <a:xfrm>
                  <a:off x="9501731" y="2256271"/>
                  <a:ext cx="460093" cy="281135"/>
                  <a:chOff x="9501731" y="2256271"/>
                  <a:chExt cx="460093" cy="281135"/>
                </a:xfrm>
              </p:grpSpPr>
              <p:sp>
                <p:nvSpPr>
                  <p:cNvPr id="225" name="Google Shape;225;p9"/>
                  <p:cNvSpPr/>
                  <p:nvPr/>
                </p:nvSpPr>
                <p:spPr>
                  <a:xfrm>
                    <a:off x="9930090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" name="Google Shape;226;p9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7" name="Google Shape;227;p9"/>
                <p:cNvGrpSpPr/>
                <p:nvPr/>
              </p:nvGrpSpPr>
              <p:grpSpPr>
                <a:xfrm>
                  <a:off x="9930090" y="1762207"/>
                  <a:ext cx="888451" cy="1020980"/>
                  <a:chOff x="9930090" y="1762207"/>
                  <a:chExt cx="888451" cy="1020980"/>
                </a:xfrm>
              </p:grpSpPr>
              <p:sp>
                <p:nvSpPr>
                  <p:cNvPr id="228" name="Google Shape;228;p9"/>
                  <p:cNvSpPr/>
                  <p:nvPr/>
                </p:nvSpPr>
                <p:spPr>
                  <a:xfrm>
                    <a:off x="9945957" y="1778074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7" y="741921"/>
                        </a:ln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9"/>
                  <p:cNvSpPr/>
                  <p:nvPr/>
                </p:nvSpPr>
                <p:spPr>
                  <a:xfrm>
                    <a:off x="9930090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9"/>
                  <p:cNvSpPr/>
                  <p:nvPr/>
                </p:nvSpPr>
                <p:spPr>
                  <a:xfrm>
                    <a:off x="10786807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9"/>
                  <p:cNvSpPr/>
                  <p:nvPr/>
                </p:nvSpPr>
                <p:spPr>
                  <a:xfrm>
                    <a:off x="10358449" y="176220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9"/>
                  <p:cNvSpPr/>
                  <p:nvPr/>
                </p:nvSpPr>
                <p:spPr>
                  <a:xfrm>
                    <a:off x="10358449" y="2751453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" name="Google Shape;233;p9"/>
                  <p:cNvSpPr/>
                  <p:nvPr/>
                </p:nvSpPr>
                <p:spPr>
                  <a:xfrm>
                    <a:off x="9930090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9"/>
                  <p:cNvSpPr/>
                  <p:nvPr/>
                </p:nvSpPr>
                <p:spPr>
                  <a:xfrm>
                    <a:off x="10786807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35" name="Google Shape;235;p9"/>
              <p:cNvSpPr/>
              <p:nvPr/>
            </p:nvSpPr>
            <p:spPr>
              <a:xfrm>
                <a:off x="4350004" y="-981300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4057208" y="-194334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7" name="Google Shape;237;p9"/>
              <p:cNvGrpSpPr/>
              <p:nvPr/>
            </p:nvGrpSpPr>
            <p:grpSpPr>
              <a:xfrm>
                <a:off x="3373165" y="-606826"/>
                <a:ext cx="152601" cy="344231"/>
                <a:chOff x="9457165" y="1621799"/>
                <a:chExt cx="152601" cy="344231"/>
              </a:xfrm>
            </p:grpSpPr>
            <p:sp>
              <p:nvSpPr>
                <p:cNvPr id="238" name="Google Shape;238;p9"/>
                <p:cNvSpPr/>
                <p:nvPr/>
              </p:nvSpPr>
              <p:spPr>
                <a:xfrm>
                  <a:off x="9467388" y="1750919"/>
                  <a:ext cx="132580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80" h="5324" extrusionOk="0">
                      <a:moveTo>
                        <a:pt x="0" y="0"/>
                      </a:moveTo>
                      <a:lnTo>
                        <a:pt x="13258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9"/>
                <p:cNvSpPr/>
                <p:nvPr/>
              </p:nvSpPr>
              <p:spPr>
                <a:xfrm>
                  <a:off x="9457165" y="1793942"/>
                  <a:ext cx="152601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5324" extrusionOk="0">
                      <a:moveTo>
                        <a:pt x="0" y="0"/>
                      </a:moveTo>
                      <a:lnTo>
                        <a:pt x="15260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9"/>
                <p:cNvSpPr/>
                <p:nvPr/>
              </p:nvSpPr>
              <p:spPr>
                <a:xfrm>
                  <a:off x="9467388" y="1923008"/>
                  <a:ext cx="132580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80" h="5324" extrusionOk="0">
                      <a:moveTo>
                        <a:pt x="0" y="0"/>
                      </a:moveTo>
                      <a:lnTo>
                        <a:pt x="13258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9"/>
                <p:cNvSpPr/>
                <p:nvPr/>
              </p:nvSpPr>
              <p:spPr>
                <a:xfrm>
                  <a:off x="9467015" y="1836964"/>
                  <a:ext cx="132527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27" h="5324" extrusionOk="0">
                      <a:moveTo>
                        <a:pt x="0" y="0"/>
                      </a:moveTo>
                      <a:lnTo>
                        <a:pt x="13252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9"/>
                <p:cNvSpPr/>
                <p:nvPr/>
              </p:nvSpPr>
              <p:spPr>
                <a:xfrm>
                  <a:off x="9467015" y="1664875"/>
                  <a:ext cx="132527" cy="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27" h="5324" extrusionOk="0">
                      <a:moveTo>
                        <a:pt x="0" y="0"/>
                      </a:moveTo>
                      <a:lnTo>
                        <a:pt x="13252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3BC3F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9"/>
                <p:cNvSpPr/>
                <p:nvPr/>
              </p:nvSpPr>
              <p:spPr>
                <a:xfrm>
                  <a:off x="9457165" y="1707897"/>
                  <a:ext cx="152601" cy="17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172088" extrusionOk="0">
                      <a:moveTo>
                        <a:pt x="152601" y="86045"/>
                      </a:moveTo>
                      <a:cubicBezTo>
                        <a:pt x="152601" y="133566"/>
                        <a:pt x="118440" y="172089"/>
                        <a:pt x="76301" y="172089"/>
                      </a:cubicBezTo>
                      <a:cubicBezTo>
                        <a:pt x="34162" y="172089"/>
                        <a:pt x="1" y="133566"/>
                        <a:pt x="1" y="86045"/>
                      </a:cubicBezTo>
                      <a:cubicBezTo>
                        <a:pt x="1" y="38523"/>
                        <a:pt x="34162" y="0"/>
                        <a:pt x="76301" y="0"/>
                      </a:cubicBezTo>
                      <a:cubicBezTo>
                        <a:pt x="118440" y="0"/>
                        <a:pt x="152601" y="38523"/>
                        <a:pt x="152601" y="86045"/>
                      </a:cubicBezTo>
                      <a:close/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9"/>
                <p:cNvSpPr/>
                <p:nvPr/>
              </p:nvSpPr>
              <p:spPr>
                <a:xfrm>
                  <a:off x="9457165" y="1879986"/>
                  <a:ext cx="152601" cy="8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86044" extrusionOk="0">
                      <a:moveTo>
                        <a:pt x="0" y="86044"/>
                      </a:moveTo>
                      <a:cubicBezTo>
                        <a:pt x="0" y="38496"/>
                        <a:pt x="34184" y="0"/>
                        <a:pt x="76300" y="0"/>
                      </a:cubicBezTo>
                      <a:cubicBezTo>
                        <a:pt x="118418" y="0"/>
                        <a:pt x="152601" y="38550"/>
                        <a:pt x="152601" y="86044"/>
                      </a:cubicBezTo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45;p9"/>
                <p:cNvSpPr/>
                <p:nvPr/>
              </p:nvSpPr>
              <p:spPr>
                <a:xfrm>
                  <a:off x="9457165" y="1621799"/>
                  <a:ext cx="152601" cy="8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01" h="86044" extrusionOk="0">
                      <a:moveTo>
                        <a:pt x="152601" y="0"/>
                      </a:moveTo>
                      <a:cubicBezTo>
                        <a:pt x="152601" y="47548"/>
                        <a:pt x="118418" y="86044"/>
                        <a:pt x="76300" y="86044"/>
                      </a:cubicBezTo>
                      <a:cubicBezTo>
                        <a:pt x="34184" y="86044"/>
                        <a:pt x="0" y="47495"/>
                        <a:pt x="0" y="0"/>
                      </a:cubicBezTo>
                    </a:path>
                  </a:pathLst>
                </a:custGeom>
                <a:noFill/>
                <a:ln w="13450" cap="flat" cmpd="sng">
                  <a:solidFill>
                    <a:srgbClr val="4693D3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6" name="Google Shape;246;p9"/>
              <p:cNvGrpSpPr/>
              <p:nvPr/>
            </p:nvGrpSpPr>
            <p:grpSpPr>
              <a:xfrm>
                <a:off x="2832992" y="-802683"/>
                <a:ext cx="90023" cy="608646"/>
                <a:chOff x="9840585" y="3585754"/>
                <a:chExt cx="57132" cy="386295"/>
              </a:xfrm>
            </p:grpSpPr>
            <p:sp>
              <p:nvSpPr>
                <p:cNvPr id="247" name="Google Shape;247;p9"/>
                <p:cNvSpPr/>
                <p:nvPr/>
              </p:nvSpPr>
              <p:spPr>
                <a:xfrm>
                  <a:off x="9840585" y="3585754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9"/>
                <p:cNvSpPr/>
                <p:nvPr/>
              </p:nvSpPr>
              <p:spPr>
                <a:xfrm>
                  <a:off x="9840585" y="3692511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9"/>
                <p:cNvSpPr/>
                <p:nvPr/>
              </p:nvSpPr>
              <p:spPr>
                <a:xfrm>
                  <a:off x="9840585" y="3799321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9"/>
                <p:cNvSpPr/>
                <p:nvPr/>
              </p:nvSpPr>
              <p:spPr>
                <a:xfrm>
                  <a:off x="9840585" y="3906078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1" name="Google Shape;251;p9"/>
            <p:cNvGrpSpPr/>
            <p:nvPr/>
          </p:nvGrpSpPr>
          <p:grpSpPr>
            <a:xfrm>
              <a:off x="133717" y="4009450"/>
              <a:ext cx="2118791" cy="1515043"/>
              <a:chOff x="133717" y="4009450"/>
              <a:chExt cx="2118791" cy="1515043"/>
            </a:xfrm>
          </p:grpSpPr>
          <p:grpSp>
            <p:nvGrpSpPr>
              <p:cNvPr id="252" name="Google Shape;252;p9"/>
              <p:cNvGrpSpPr/>
              <p:nvPr/>
            </p:nvGrpSpPr>
            <p:grpSpPr>
              <a:xfrm>
                <a:off x="133717" y="4009450"/>
                <a:ext cx="2118791" cy="1515043"/>
                <a:chOff x="868242" y="3643550"/>
                <a:chExt cx="2118791" cy="1515043"/>
              </a:xfrm>
            </p:grpSpPr>
            <p:grpSp>
              <p:nvGrpSpPr>
                <p:cNvPr id="253" name="Google Shape;253;p9"/>
                <p:cNvGrpSpPr/>
                <p:nvPr/>
              </p:nvGrpSpPr>
              <p:grpSpPr>
                <a:xfrm rot="10800000" flipH="1">
                  <a:off x="1024623" y="3643550"/>
                  <a:ext cx="888451" cy="1020979"/>
                  <a:chOff x="9073373" y="2256271"/>
                  <a:chExt cx="888451" cy="1020979"/>
                </a:xfrm>
              </p:grpSpPr>
              <p:sp>
                <p:nvSpPr>
                  <p:cNvPr id="254" name="Google Shape;254;p9"/>
                  <p:cNvSpPr/>
                  <p:nvPr/>
                </p:nvSpPr>
                <p:spPr>
                  <a:xfrm>
                    <a:off x="9089240" y="2272138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8" y="741921"/>
                        </a:lnTo>
                        <a:lnTo>
                          <a:pt x="856718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" name="Google Shape;255;p9"/>
                  <p:cNvSpPr/>
                  <p:nvPr/>
                </p:nvSpPr>
                <p:spPr>
                  <a:xfrm>
                    <a:off x="9073373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" name="Google Shape;256;p9"/>
                  <p:cNvSpPr/>
                  <p:nvPr/>
                </p:nvSpPr>
                <p:spPr>
                  <a:xfrm>
                    <a:off x="9930090" y="2505672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9"/>
                  <p:cNvSpPr/>
                  <p:nvPr/>
                </p:nvSpPr>
                <p:spPr>
                  <a:xfrm>
                    <a:off x="9501731" y="2256271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9"/>
                  <p:cNvSpPr/>
                  <p:nvPr/>
                </p:nvSpPr>
                <p:spPr>
                  <a:xfrm>
                    <a:off x="9501731" y="32455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9"/>
                  <p:cNvSpPr/>
                  <p:nvPr/>
                </p:nvSpPr>
                <p:spPr>
                  <a:xfrm>
                    <a:off x="9073373" y="29971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1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1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9"/>
                  <p:cNvSpPr/>
                  <p:nvPr/>
                </p:nvSpPr>
                <p:spPr>
                  <a:xfrm>
                    <a:off x="9930090" y="2997180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1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1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1" name="Google Shape;261;p9"/>
                <p:cNvGrpSpPr/>
                <p:nvPr/>
              </p:nvGrpSpPr>
              <p:grpSpPr>
                <a:xfrm rot="10800000" flipH="1">
                  <a:off x="1881340" y="4137613"/>
                  <a:ext cx="888451" cy="1020980"/>
                  <a:chOff x="9930090" y="1762207"/>
                  <a:chExt cx="888451" cy="1020980"/>
                </a:xfrm>
              </p:grpSpPr>
              <p:sp>
                <p:nvSpPr>
                  <p:cNvPr id="262" name="Google Shape;262;p9"/>
                  <p:cNvSpPr/>
                  <p:nvPr/>
                </p:nvSpPr>
                <p:spPr>
                  <a:xfrm>
                    <a:off x="9945957" y="1778074"/>
                    <a:ext cx="856717" cy="989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717" h="989245" extrusionOk="0">
                        <a:moveTo>
                          <a:pt x="0" y="247325"/>
                        </a:moveTo>
                        <a:lnTo>
                          <a:pt x="0" y="741921"/>
                        </a:lnTo>
                        <a:lnTo>
                          <a:pt x="428359" y="989245"/>
                        </a:lnTo>
                        <a:lnTo>
                          <a:pt x="856717" y="741921"/>
                        </a:lnTo>
                        <a:lnTo>
                          <a:pt x="856717" y="247325"/>
                        </a:lnTo>
                        <a:lnTo>
                          <a:pt x="428359" y="0"/>
                        </a:lnTo>
                        <a:lnTo>
                          <a:pt x="0" y="24732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3" name="Google Shape;263;p9"/>
                  <p:cNvSpPr/>
                  <p:nvPr/>
                </p:nvSpPr>
                <p:spPr>
                  <a:xfrm>
                    <a:off x="9930090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9"/>
                  <p:cNvSpPr/>
                  <p:nvPr/>
                </p:nvSpPr>
                <p:spPr>
                  <a:xfrm>
                    <a:off x="10786807" y="2011608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9"/>
                  <p:cNvSpPr/>
                  <p:nvPr/>
                </p:nvSpPr>
                <p:spPr>
                  <a:xfrm>
                    <a:off x="10358449" y="1762207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9"/>
                  <p:cNvSpPr/>
                  <p:nvPr/>
                </p:nvSpPr>
                <p:spPr>
                  <a:xfrm>
                    <a:off x="10358449" y="2751453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1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1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9"/>
                  <p:cNvSpPr/>
                  <p:nvPr/>
                </p:nvSpPr>
                <p:spPr>
                  <a:xfrm>
                    <a:off x="9930090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5" y="15867"/>
                        </a:moveTo>
                        <a:cubicBezTo>
                          <a:pt x="31735" y="24653"/>
                          <a:pt x="24653" y="31734"/>
                          <a:pt x="15868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8" y="0"/>
                        </a:cubicBezTo>
                        <a:cubicBezTo>
                          <a:pt x="24653" y="0"/>
                          <a:pt x="31735" y="7082"/>
                          <a:pt x="31735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9"/>
                  <p:cNvSpPr/>
                  <p:nvPr/>
                </p:nvSpPr>
                <p:spPr>
                  <a:xfrm>
                    <a:off x="10786807" y="2503116"/>
                    <a:ext cx="31734" cy="3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4" h="31734" extrusionOk="0">
                        <a:moveTo>
                          <a:pt x="31734" y="15867"/>
                        </a:moveTo>
                        <a:cubicBezTo>
                          <a:pt x="31734" y="24653"/>
                          <a:pt x="24653" y="31734"/>
                          <a:pt x="15867" y="31734"/>
                        </a:cubicBezTo>
                        <a:cubicBezTo>
                          <a:pt x="7082" y="31734"/>
                          <a:pt x="0" y="24653"/>
                          <a:pt x="0" y="15867"/>
                        </a:cubicBezTo>
                        <a:cubicBezTo>
                          <a:pt x="0" y="7082"/>
                          <a:pt x="7082" y="0"/>
                          <a:pt x="15867" y="0"/>
                        </a:cubicBezTo>
                        <a:cubicBezTo>
                          <a:pt x="24653" y="0"/>
                          <a:pt x="31734" y="7082"/>
                          <a:pt x="31734" y="1586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9" name="Google Shape;269;p9"/>
                <p:cNvSpPr/>
                <p:nvPr/>
              </p:nvSpPr>
              <p:spPr>
                <a:xfrm rot="10800000" flipH="1">
                  <a:off x="2520817" y="3743193"/>
                  <a:ext cx="466216" cy="53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216" h="538257" extrusionOk="0">
                      <a:moveTo>
                        <a:pt x="0" y="134551"/>
                      </a:moveTo>
                      <a:lnTo>
                        <a:pt x="0" y="403706"/>
                      </a:lnTo>
                      <a:lnTo>
                        <a:pt x="233108" y="538257"/>
                      </a:lnTo>
                      <a:lnTo>
                        <a:pt x="466217" y="403706"/>
                      </a:lnTo>
                      <a:lnTo>
                        <a:pt x="466217" y="134551"/>
                      </a:lnTo>
                      <a:lnTo>
                        <a:pt x="233108" y="0"/>
                      </a:lnTo>
                      <a:lnTo>
                        <a:pt x="0" y="13455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9"/>
                <p:cNvSpPr/>
                <p:nvPr/>
              </p:nvSpPr>
              <p:spPr>
                <a:xfrm rot="10800000" flipH="1">
                  <a:off x="1235771" y="3884886"/>
                  <a:ext cx="466163" cy="538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163" h="538310" extrusionOk="0">
                      <a:moveTo>
                        <a:pt x="0" y="134604"/>
                      </a:moveTo>
                      <a:lnTo>
                        <a:pt x="0" y="403706"/>
                      </a:lnTo>
                      <a:lnTo>
                        <a:pt x="233108" y="538310"/>
                      </a:lnTo>
                      <a:lnTo>
                        <a:pt x="466163" y="403706"/>
                      </a:lnTo>
                      <a:lnTo>
                        <a:pt x="466163" y="134604"/>
                      </a:lnTo>
                      <a:lnTo>
                        <a:pt x="233108" y="0"/>
                      </a:lnTo>
                      <a:lnTo>
                        <a:pt x="0" y="1346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1" name="Google Shape;271;p9"/>
                <p:cNvGrpSpPr/>
                <p:nvPr/>
              </p:nvGrpSpPr>
              <p:grpSpPr>
                <a:xfrm rot="10800000" flipH="1">
                  <a:off x="868242" y="3743211"/>
                  <a:ext cx="90023" cy="608646"/>
                  <a:chOff x="9840585" y="4311192"/>
                  <a:chExt cx="57132" cy="386295"/>
                </a:xfrm>
              </p:grpSpPr>
              <p:sp>
                <p:nvSpPr>
                  <p:cNvPr id="272" name="Google Shape;272;p9"/>
                  <p:cNvSpPr/>
                  <p:nvPr/>
                </p:nvSpPr>
                <p:spPr>
                  <a:xfrm>
                    <a:off x="9840585" y="4311192"/>
                    <a:ext cx="57132" cy="659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32" h="65971" extrusionOk="0">
                        <a:moveTo>
                          <a:pt x="0" y="16506"/>
                        </a:moveTo>
                        <a:lnTo>
                          <a:pt x="0" y="49465"/>
                        </a:lnTo>
                        <a:lnTo>
                          <a:pt x="28593" y="65971"/>
                        </a:lnTo>
                        <a:lnTo>
                          <a:pt x="57132" y="49465"/>
                        </a:lnTo>
                        <a:lnTo>
                          <a:pt x="57132" y="16506"/>
                        </a:lnTo>
                        <a:lnTo>
                          <a:pt x="28593" y="0"/>
                        </a:lnTo>
                        <a:lnTo>
                          <a:pt x="0" y="1650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9"/>
                  <p:cNvSpPr/>
                  <p:nvPr/>
                </p:nvSpPr>
                <p:spPr>
                  <a:xfrm>
                    <a:off x="9840585" y="4417949"/>
                    <a:ext cx="57132" cy="659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32" h="65971" extrusionOk="0">
                        <a:moveTo>
                          <a:pt x="0" y="16506"/>
                        </a:moveTo>
                        <a:lnTo>
                          <a:pt x="0" y="49465"/>
                        </a:lnTo>
                        <a:lnTo>
                          <a:pt x="28593" y="65971"/>
                        </a:lnTo>
                        <a:lnTo>
                          <a:pt x="57132" y="49465"/>
                        </a:lnTo>
                        <a:lnTo>
                          <a:pt x="57132" y="16506"/>
                        </a:lnTo>
                        <a:lnTo>
                          <a:pt x="28593" y="0"/>
                        </a:lnTo>
                        <a:lnTo>
                          <a:pt x="0" y="1650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9"/>
                  <p:cNvSpPr/>
                  <p:nvPr/>
                </p:nvSpPr>
                <p:spPr>
                  <a:xfrm>
                    <a:off x="9840585" y="4524759"/>
                    <a:ext cx="57132" cy="65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32" h="65917" extrusionOk="0">
                        <a:moveTo>
                          <a:pt x="0" y="16453"/>
                        </a:moveTo>
                        <a:lnTo>
                          <a:pt x="0" y="49465"/>
                        </a:lnTo>
                        <a:lnTo>
                          <a:pt x="28593" y="65918"/>
                        </a:lnTo>
                        <a:lnTo>
                          <a:pt x="57132" y="49465"/>
                        </a:lnTo>
                        <a:lnTo>
                          <a:pt x="57132" y="16453"/>
                        </a:lnTo>
                        <a:lnTo>
                          <a:pt x="28593" y="0"/>
                        </a:lnTo>
                        <a:lnTo>
                          <a:pt x="0" y="1645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9"/>
                  <p:cNvSpPr/>
                  <p:nvPr/>
                </p:nvSpPr>
                <p:spPr>
                  <a:xfrm>
                    <a:off x="9840585" y="4631516"/>
                    <a:ext cx="57132" cy="659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32" h="65971" extrusionOk="0">
                        <a:moveTo>
                          <a:pt x="0" y="16506"/>
                        </a:moveTo>
                        <a:lnTo>
                          <a:pt x="0" y="49465"/>
                        </a:lnTo>
                        <a:lnTo>
                          <a:pt x="28593" y="65971"/>
                        </a:lnTo>
                        <a:lnTo>
                          <a:pt x="57132" y="49465"/>
                        </a:lnTo>
                        <a:lnTo>
                          <a:pt x="57132" y="16506"/>
                        </a:lnTo>
                        <a:lnTo>
                          <a:pt x="28593" y="0"/>
                        </a:lnTo>
                        <a:lnTo>
                          <a:pt x="0" y="1650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76" name="Google Shape;276;p9"/>
              <p:cNvGrpSpPr/>
              <p:nvPr/>
            </p:nvGrpSpPr>
            <p:grpSpPr>
              <a:xfrm>
                <a:off x="1465419" y="4866669"/>
                <a:ext cx="254798" cy="343194"/>
                <a:chOff x="6322219" y="1703744"/>
                <a:chExt cx="254798" cy="343194"/>
              </a:xfrm>
            </p:grpSpPr>
            <p:sp>
              <p:nvSpPr>
                <p:cNvPr id="277" name="Google Shape;277;p9"/>
                <p:cNvSpPr/>
                <p:nvPr/>
              </p:nvSpPr>
              <p:spPr>
                <a:xfrm>
                  <a:off x="6322219" y="1703744"/>
                  <a:ext cx="254798" cy="343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798" h="343194" extrusionOk="0">
                      <a:moveTo>
                        <a:pt x="186645" y="103083"/>
                      </a:moveTo>
                      <a:cubicBezTo>
                        <a:pt x="165613" y="92008"/>
                        <a:pt x="154059" y="68580"/>
                        <a:pt x="154059" y="44832"/>
                      </a:cubicBezTo>
                      <a:lnTo>
                        <a:pt x="154059" y="37272"/>
                      </a:lnTo>
                      <a:lnTo>
                        <a:pt x="155017" y="37272"/>
                      </a:lnTo>
                      <a:cubicBezTo>
                        <a:pt x="165294" y="37272"/>
                        <a:pt x="173653" y="28912"/>
                        <a:pt x="173653" y="18636"/>
                      </a:cubicBezTo>
                      <a:cubicBezTo>
                        <a:pt x="173653" y="8359"/>
                        <a:pt x="165294" y="0"/>
                        <a:pt x="155017" y="0"/>
                      </a:cubicBezTo>
                      <a:lnTo>
                        <a:pt x="99748" y="0"/>
                      </a:lnTo>
                      <a:cubicBezTo>
                        <a:pt x="89472" y="0"/>
                        <a:pt x="81112" y="8359"/>
                        <a:pt x="81112" y="18636"/>
                      </a:cubicBezTo>
                      <a:cubicBezTo>
                        <a:pt x="81112" y="28912"/>
                        <a:pt x="89472" y="37272"/>
                        <a:pt x="99748" y="37272"/>
                      </a:cubicBezTo>
                      <a:lnTo>
                        <a:pt x="100707" y="37272"/>
                      </a:lnTo>
                      <a:lnTo>
                        <a:pt x="100707" y="44939"/>
                      </a:lnTo>
                      <a:cubicBezTo>
                        <a:pt x="100707" y="69272"/>
                        <a:pt x="88035" y="92274"/>
                        <a:pt x="66630" y="103882"/>
                      </a:cubicBezTo>
                      <a:cubicBezTo>
                        <a:pt x="19081" y="129706"/>
                        <a:pt x="-10150" y="184815"/>
                        <a:pt x="3268" y="245088"/>
                      </a:cubicBezTo>
                      <a:cubicBezTo>
                        <a:pt x="14023" y="293275"/>
                        <a:pt x="54224" y="331772"/>
                        <a:pt x="102730" y="340877"/>
                      </a:cubicBezTo>
                      <a:cubicBezTo>
                        <a:pt x="183930" y="356105"/>
                        <a:pt x="254799" y="294234"/>
                        <a:pt x="254799" y="215803"/>
                      </a:cubicBezTo>
                      <a:cubicBezTo>
                        <a:pt x="254799" y="166871"/>
                        <a:pt x="227165" y="124434"/>
                        <a:pt x="186645" y="103083"/>
                      </a:cubicBezTo>
                      <a:close/>
                    </a:path>
                  </a:pathLst>
                </a:custGeom>
                <a:noFill/>
                <a:ln w="13450" cap="flat" cmpd="sng">
                  <a:solidFill>
                    <a:schemeClr val="accent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6361906" y="1919547"/>
                  <a:ext cx="175337" cy="87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37" h="87641" extrusionOk="0">
                      <a:moveTo>
                        <a:pt x="53" y="0"/>
                      </a:moveTo>
                      <a:cubicBezTo>
                        <a:pt x="53" y="48400"/>
                        <a:pt x="39295" y="87642"/>
                        <a:pt x="87696" y="87642"/>
                      </a:cubicBezTo>
                      <a:cubicBezTo>
                        <a:pt x="136095" y="87642"/>
                        <a:pt x="175337" y="48400"/>
                        <a:pt x="17533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79" name="Google Shape;279;p9"/>
          <p:cNvSpPr txBox="1">
            <a:spLocks noGrp="1"/>
          </p:cNvSpPr>
          <p:nvPr>
            <p:ph type="title"/>
          </p:nvPr>
        </p:nvSpPr>
        <p:spPr>
          <a:xfrm>
            <a:off x="715100" y="1627599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0" name="Google Shape;280;p9"/>
          <p:cNvSpPr txBox="1">
            <a:spLocks noGrp="1"/>
          </p:cNvSpPr>
          <p:nvPr>
            <p:ph type="subTitle" idx="1"/>
          </p:nvPr>
        </p:nvSpPr>
        <p:spPr>
          <a:xfrm>
            <a:off x="715175" y="2470651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509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10"/>
          <p:cNvSpPr txBox="1">
            <a:spLocks noGrp="1"/>
          </p:cNvSpPr>
          <p:nvPr>
            <p:ph type="title"/>
          </p:nvPr>
        </p:nvSpPr>
        <p:spPr>
          <a:xfrm>
            <a:off x="715100" y="3976375"/>
            <a:ext cx="7713900" cy="592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cdc.gov/hpv/about/index.htm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26"/>
          <p:cNvGrpSpPr/>
          <p:nvPr/>
        </p:nvGrpSpPr>
        <p:grpSpPr>
          <a:xfrm>
            <a:off x="3035317" y="-209450"/>
            <a:ext cx="1983228" cy="1535862"/>
            <a:chOff x="3035317" y="-209450"/>
            <a:chExt cx="1983228" cy="1535862"/>
          </a:xfrm>
        </p:grpSpPr>
        <p:grpSp>
          <p:nvGrpSpPr>
            <p:cNvPr id="815" name="Google Shape;815;p26"/>
            <p:cNvGrpSpPr/>
            <p:nvPr/>
          </p:nvGrpSpPr>
          <p:grpSpPr>
            <a:xfrm>
              <a:off x="3191698" y="-189749"/>
              <a:ext cx="888451" cy="1020979"/>
              <a:chOff x="9073373" y="1267026"/>
              <a:chExt cx="888451" cy="1020979"/>
            </a:xfrm>
          </p:grpSpPr>
          <p:sp>
            <p:nvSpPr>
              <p:cNvPr id="816" name="Google Shape;816;p26"/>
              <p:cNvSpPr/>
              <p:nvPr/>
            </p:nvSpPr>
            <p:spPr>
              <a:xfrm>
                <a:off x="9089240" y="1282893"/>
                <a:ext cx="856717" cy="989245"/>
              </a:xfrm>
              <a:custGeom>
                <a:avLst/>
                <a:gdLst/>
                <a:ahLst/>
                <a:cxnLst/>
                <a:rect l="l" t="t" r="r" b="b"/>
                <a:pathLst>
                  <a:path w="856717" h="989245" extrusionOk="0">
                    <a:moveTo>
                      <a:pt x="0" y="247325"/>
                    </a:moveTo>
                    <a:lnTo>
                      <a:pt x="0" y="741921"/>
                    </a:lnTo>
                    <a:lnTo>
                      <a:pt x="428359" y="989245"/>
                    </a:lnTo>
                    <a:lnTo>
                      <a:pt x="856718" y="741921"/>
                    </a:lnTo>
                    <a:lnTo>
                      <a:pt x="856718" y="247325"/>
                    </a:lnTo>
                    <a:lnTo>
                      <a:pt x="428359" y="0"/>
                    </a:lnTo>
                    <a:lnTo>
                      <a:pt x="0" y="2473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9073373" y="1516427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26"/>
              <p:cNvSpPr/>
              <p:nvPr/>
            </p:nvSpPr>
            <p:spPr>
              <a:xfrm>
                <a:off x="9930090" y="1516427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5" y="15867"/>
                    </a:moveTo>
                    <a:cubicBezTo>
                      <a:pt x="31735" y="24653"/>
                      <a:pt x="24653" y="31734"/>
                      <a:pt x="15868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8" y="0"/>
                    </a:cubicBezTo>
                    <a:cubicBezTo>
                      <a:pt x="24653" y="0"/>
                      <a:pt x="31735" y="7082"/>
                      <a:pt x="31735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26"/>
              <p:cNvSpPr/>
              <p:nvPr/>
            </p:nvSpPr>
            <p:spPr>
              <a:xfrm>
                <a:off x="9501731" y="1267026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26"/>
              <p:cNvSpPr/>
              <p:nvPr/>
            </p:nvSpPr>
            <p:spPr>
              <a:xfrm>
                <a:off x="9501731" y="2256271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26"/>
              <p:cNvSpPr/>
              <p:nvPr/>
            </p:nvSpPr>
            <p:spPr>
              <a:xfrm>
                <a:off x="9073373" y="2007934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26"/>
              <p:cNvSpPr/>
              <p:nvPr/>
            </p:nvSpPr>
            <p:spPr>
              <a:xfrm>
                <a:off x="9930090" y="2007934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5" y="15867"/>
                    </a:moveTo>
                    <a:cubicBezTo>
                      <a:pt x="31735" y="24653"/>
                      <a:pt x="24653" y="31734"/>
                      <a:pt x="15868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8" y="0"/>
                    </a:cubicBezTo>
                    <a:cubicBezTo>
                      <a:pt x="24653" y="0"/>
                      <a:pt x="31735" y="7082"/>
                      <a:pt x="31735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3" name="Google Shape;823;p26"/>
            <p:cNvSpPr/>
            <p:nvPr/>
          </p:nvSpPr>
          <p:spPr>
            <a:xfrm>
              <a:off x="3572841" y="294144"/>
              <a:ext cx="132580" cy="5324"/>
            </a:xfrm>
            <a:custGeom>
              <a:avLst/>
              <a:gdLst/>
              <a:ahLst/>
              <a:cxnLst/>
              <a:rect l="l" t="t" r="r" b="b"/>
              <a:pathLst>
                <a:path w="132580" h="5324" extrusionOk="0">
                  <a:moveTo>
                    <a:pt x="0" y="0"/>
                  </a:moveTo>
                  <a:lnTo>
                    <a:pt x="13258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3562618" y="337167"/>
              <a:ext cx="152601" cy="5324"/>
            </a:xfrm>
            <a:custGeom>
              <a:avLst/>
              <a:gdLst/>
              <a:ahLst/>
              <a:cxnLst/>
              <a:rect l="l" t="t" r="r" b="b"/>
              <a:pathLst>
                <a:path w="152601" h="5324" extrusionOk="0">
                  <a:moveTo>
                    <a:pt x="0" y="0"/>
                  </a:moveTo>
                  <a:lnTo>
                    <a:pt x="15260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3572841" y="466233"/>
              <a:ext cx="132580" cy="5324"/>
            </a:xfrm>
            <a:custGeom>
              <a:avLst/>
              <a:gdLst/>
              <a:ahLst/>
              <a:cxnLst/>
              <a:rect l="l" t="t" r="r" b="b"/>
              <a:pathLst>
                <a:path w="132580" h="5324" extrusionOk="0">
                  <a:moveTo>
                    <a:pt x="0" y="0"/>
                  </a:moveTo>
                  <a:lnTo>
                    <a:pt x="13258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3572468" y="380189"/>
              <a:ext cx="132527" cy="5324"/>
            </a:xfrm>
            <a:custGeom>
              <a:avLst/>
              <a:gdLst/>
              <a:ahLst/>
              <a:cxnLst/>
              <a:rect l="l" t="t" r="r" b="b"/>
              <a:pathLst>
                <a:path w="132527" h="5324" extrusionOk="0">
                  <a:moveTo>
                    <a:pt x="0" y="0"/>
                  </a:moveTo>
                  <a:lnTo>
                    <a:pt x="132528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3572468" y="208100"/>
              <a:ext cx="132527" cy="5324"/>
            </a:xfrm>
            <a:custGeom>
              <a:avLst/>
              <a:gdLst/>
              <a:ahLst/>
              <a:cxnLst/>
              <a:rect l="l" t="t" r="r" b="b"/>
              <a:pathLst>
                <a:path w="132527" h="5324" extrusionOk="0">
                  <a:moveTo>
                    <a:pt x="0" y="0"/>
                  </a:moveTo>
                  <a:lnTo>
                    <a:pt x="132528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3562618" y="251122"/>
              <a:ext cx="152601" cy="172088"/>
            </a:xfrm>
            <a:custGeom>
              <a:avLst/>
              <a:gdLst/>
              <a:ahLst/>
              <a:cxnLst/>
              <a:rect l="l" t="t" r="r" b="b"/>
              <a:pathLst>
                <a:path w="152601" h="172088" extrusionOk="0">
                  <a:moveTo>
                    <a:pt x="152601" y="86045"/>
                  </a:moveTo>
                  <a:cubicBezTo>
                    <a:pt x="152601" y="133566"/>
                    <a:pt x="118440" y="172089"/>
                    <a:pt x="76301" y="172089"/>
                  </a:cubicBezTo>
                  <a:cubicBezTo>
                    <a:pt x="34162" y="172089"/>
                    <a:pt x="1" y="133566"/>
                    <a:pt x="1" y="86045"/>
                  </a:cubicBezTo>
                  <a:cubicBezTo>
                    <a:pt x="1" y="38523"/>
                    <a:pt x="34162" y="0"/>
                    <a:pt x="76301" y="0"/>
                  </a:cubicBezTo>
                  <a:cubicBezTo>
                    <a:pt x="118440" y="0"/>
                    <a:pt x="152601" y="38523"/>
                    <a:pt x="152601" y="86045"/>
                  </a:cubicBezTo>
                  <a:close/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3562618" y="423211"/>
              <a:ext cx="152601" cy="86044"/>
            </a:xfrm>
            <a:custGeom>
              <a:avLst/>
              <a:gdLst/>
              <a:ahLst/>
              <a:cxnLst/>
              <a:rect l="l" t="t" r="r" b="b"/>
              <a:pathLst>
                <a:path w="152601" h="86044" extrusionOk="0">
                  <a:moveTo>
                    <a:pt x="0" y="86044"/>
                  </a:moveTo>
                  <a:cubicBezTo>
                    <a:pt x="0" y="38496"/>
                    <a:pt x="34184" y="0"/>
                    <a:pt x="76300" y="0"/>
                  </a:cubicBezTo>
                  <a:cubicBezTo>
                    <a:pt x="118418" y="0"/>
                    <a:pt x="152601" y="38550"/>
                    <a:pt x="152601" y="86044"/>
                  </a:cubicBezTo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3562618" y="165024"/>
              <a:ext cx="152601" cy="86044"/>
            </a:xfrm>
            <a:custGeom>
              <a:avLst/>
              <a:gdLst/>
              <a:ahLst/>
              <a:cxnLst/>
              <a:rect l="l" t="t" r="r" b="b"/>
              <a:pathLst>
                <a:path w="152601" h="86044" extrusionOk="0">
                  <a:moveTo>
                    <a:pt x="152601" y="0"/>
                  </a:moveTo>
                  <a:cubicBezTo>
                    <a:pt x="152601" y="47548"/>
                    <a:pt x="118418" y="86044"/>
                    <a:pt x="76300" y="86044"/>
                  </a:cubicBezTo>
                  <a:cubicBezTo>
                    <a:pt x="34184" y="86044"/>
                    <a:pt x="0" y="47495"/>
                    <a:pt x="0" y="0"/>
                  </a:cubicBezTo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1" name="Google Shape;831;p26"/>
            <p:cNvGrpSpPr/>
            <p:nvPr/>
          </p:nvGrpSpPr>
          <p:grpSpPr>
            <a:xfrm>
              <a:off x="3620056" y="799496"/>
              <a:ext cx="460093" cy="281135"/>
              <a:chOff x="9501731" y="2256271"/>
              <a:chExt cx="460093" cy="281135"/>
            </a:xfrm>
          </p:grpSpPr>
          <p:sp>
            <p:nvSpPr>
              <p:cNvPr id="832" name="Google Shape;832;p26"/>
              <p:cNvSpPr/>
              <p:nvPr/>
            </p:nvSpPr>
            <p:spPr>
              <a:xfrm>
                <a:off x="9930090" y="2505672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5" y="15867"/>
                    </a:moveTo>
                    <a:cubicBezTo>
                      <a:pt x="31735" y="24653"/>
                      <a:pt x="24653" y="31734"/>
                      <a:pt x="15868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8" y="0"/>
                    </a:cubicBezTo>
                    <a:cubicBezTo>
                      <a:pt x="24653" y="0"/>
                      <a:pt x="31735" y="7082"/>
                      <a:pt x="31735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26"/>
              <p:cNvSpPr/>
              <p:nvPr/>
            </p:nvSpPr>
            <p:spPr>
              <a:xfrm>
                <a:off x="9501731" y="2256271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4" name="Google Shape;834;p26"/>
            <p:cNvGrpSpPr/>
            <p:nvPr/>
          </p:nvGrpSpPr>
          <p:grpSpPr>
            <a:xfrm>
              <a:off x="4048415" y="305432"/>
              <a:ext cx="888451" cy="1020980"/>
              <a:chOff x="9930090" y="1762207"/>
              <a:chExt cx="888451" cy="1020980"/>
            </a:xfrm>
          </p:grpSpPr>
          <p:sp>
            <p:nvSpPr>
              <p:cNvPr id="835" name="Google Shape;835;p26"/>
              <p:cNvSpPr/>
              <p:nvPr/>
            </p:nvSpPr>
            <p:spPr>
              <a:xfrm>
                <a:off x="9945957" y="1778074"/>
                <a:ext cx="856717" cy="989245"/>
              </a:xfrm>
              <a:custGeom>
                <a:avLst/>
                <a:gdLst/>
                <a:ahLst/>
                <a:cxnLst/>
                <a:rect l="l" t="t" r="r" b="b"/>
                <a:pathLst>
                  <a:path w="856717" h="989245" extrusionOk="0">
                    <a:moveTo>
                      <a:pt x="0" y="247325"/>
                    </a:moveTo>
                    <a:lnTo>
                      <a:pt x="0" y="741921"/>
                    </a:lnTo>
                    <a:lnTo>
                      <a:pt x="428359" y="989245"/>
                    </a:lnTo>
                    <a:lnTo>
                      <a:pt x="856717" y="741921"/>
                    </a:lnTo>
                    <a:lnTo>
                      <a:pt x="856717" y="247325"/>
                    </a:lnTo>
                    <a:lnTo>
                      <a:pt x="428359" y="0"/>
                    </a:lnTo>
                    <a:lnTo>
                      <a:pt x="0" y="2473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26"/>
              <p:cNvSpPr/>
              <p:nvPr/>
            </p:nvSpPr>
            <p:spPr>
              <a:xfrm>
                <a:off x="9930090" y="2011608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5" y="15867"/>
                    </a:moveTo>
                    <a:cubicBezTo>
                      <a:pt x="31735" y="24653"/>
                      <a:pt x="24653" y="31734"/>
                      <a:pt x="15868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8" y="0"/>
                    </a:cubicBezTo>
                    <a:cubicBezTo>
                      <a:pt x="24653" y="0"/>
                      <a:pt x="31735" y="7082"/>
                      <a:pt x="31735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26"/>
              <p:cNvSpPr/>
              <p:nvPr/>
            </p:nvSpPr>
            <p:spPr>
              <a:xfrm>
                <a:off x="10786807" y="2011608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26"/>
              <p:cNvSpPr/>
              <p:nvPr/>
            </p:nvSpPr>
            <p:spPr>
              <a:xfrm>
                <a:off x="10358449" y="1762207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26"/>
              <p:cNvSpPr/>
              <p:nvPr/>
            </p:nvSpPr>
            <p:spPr>
              <a:xfrm>
                <a:off x="10358449" y="2751453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26"/>
              <p:cNvSpPr/>
              <p:nvPr/>
            </p:nvSpPr>
            <p:spPr>
              <a:xfrm>
                <a:off x="9930090" y="2503116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5" y="15867"/>
                    </a:moveTo>
                    <a:cubicBezTo>
                      <a:pt x="31735" y="24653"/>
                      <a:pt x="24653" y="31734"/>
                      <a:pt x="15868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8" y="0"/>
                    </a:cubicBezTo>
                    <a:cubicBezTo>
                      <a:pt x="24653" y="0"/>
                      <a:pt x="31735" y="7082"/>
                      <a:pt x="31735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26"/>
              <p:cNvSpPr/>
              <p:nvPr/>
            </p:nvSpPr>
            <p:spPr>
              <a:xfrm>
                <a:off x="10786807" y="2503116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2" name="Google Shape;842;p26"/>
            <p:cNvSpPr/>
            <p:nvPr/>
          </p:nvSpPr>
          <p:spPr>
            <a:xfrm>
              <a:off x="4552329" y="-209450"/>
              <a:ext cx="466216" cy="538257"/>
            </a:xfrm>
            <a:custGeom>
              <a:avLst/>
              <a:gdLst/>
              <a:ahLst/>
              <a:cxnLst/>
              <a:rect l="l" t="t" r="r" b="b"/>
              <a:pathLst>
                <a:path w="466216" h="538257" extrusionOk="0">
                  <a:moveTo>
                    <a:pt x="0" y="134551"/>
                  </a:moveTo>
                  <a:lnTo>
                    <a:pt x="0" y="403706"/>
                  </a:lnTo>
                  <a:lnTo>
                    <a:pt x="233108" y="538257"/>
                  </a:lnTo>
                  <a:lnTo>
                    <a:pt x="466217" y="403706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259533" y="577516"/>
              <a:ext cx="466163" cy="538310"/>
            </a:xfrm>
            <a:custGeom>
              <a:avLst/>
              <a:gdLst/>
              <a:ahLst/>
              <a:cxnLst/>
              <a:rect l="l" t="t" r="r" b="b"/>
              <a:pathLst>
                <a:path w="466163" h="538310" extrusionOk="0">
                  <a:moveTo>
                    <a:pt x="0" y="134604"/>
                  </a:moveTo>
                  <a:lnTo>
                    <a:pt x="0" y="403706"/>
                  </a:lnTo>
                  <a:lnTo>
                    <a:pt x="233108" y="538310"/>
                  </a:lnTo>
                  <a:lnTo>
                    <a:pt x="466163" y="403706"/>
                  </a:lnTo>
                  <a:lnTo>
                    <a:pt x="466163" y="134604"/>
                  </a:lnTo>
                  <a:lnTo>
                    <a:pt x="233108" y="0"/>
                  </a:lnTo>
                  <a:lnTo>
                    <a:pt x="0" y="1346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4" name="Google Shape;844;p26"/>
            <p:cNvGrpSpPr/>
            <p:nvPr/>
          </p:nvGrpSpPr>
          <p:grpSpPr>
            <a:xfrm>
              <a:off x="3035317" y="-30833"/>
              <a:ext cx="90023" cy="608646"/>
              <a:chOff x="9840585" y="3585754"/>
              <a:chExt cx="57132" cy="386295"/>
            </a:xfrm>
          </p:grpSpPr>
          <p:sp>
            <p:nvSpPr>
              <p:cNvPr id="845" name="Google Shape;845;p26"/>
              <p:cNvSpPr/>
              <p:nvPr/>
            </p:nvSpPr>
            <p:spPr>
              <a:xfrm>
                <a:off x="9840585" y="3585754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26"/>
              <p:cNvSpPr/>
              <p:nvPr/>
            </p:nvSpPr>
            <p:spPr>
              <a:xfrm>
                <a:off x="9840585" y="3692511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26"/>
              <p:cNvSpPr/>
              <p:nvPr/>
            </p:nvSpPr>
            <p:spPr>
              <a:xfrm>
                <a:off x="9840585" y="3799321"/>
                <a:ext cx="57132" cy="65917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17" extrusionOk="0">
                    <a:moveTo>
                      <a:pt x="0" y="16453"/>
                    </a:moveTo>
                    <a:lnTo>
                      <a:pt x="0" y="49465"/>
                    </a:lnTo>
                    <a:lnTo>
                      <a:pt x="28593" y="65918"/>
                    </a:lnTo>
                    <a:lnTo>
                      <a:pt x="57132" y="49465"/>
                    </a:lnTo>
                    <a:lnTo>
                      <a:pt x="57132" y="16453"/>
                    </a:lnTo>
                    <a:lnTo>
                      <a:pt x="28593" y="0"/>
                    </a:lnTo>
                    <a:lnTo>
                      <a:pt x="0" y="164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26"/>
              <p:cNvSpPr/>
              <p:nvPr/>
            </p:nvSpPr>
            <p:spPr>
              <a:xfrm>
                <a:off x="9840585" y="3906078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9" name="Google Shape;849;p26"/>
          <p:cNvSpPr txBox="1">
            <a:spLocks noGrp="1"/>
          </p:cNvSpPr>
          <p:nvPr>
            <p:ph type="ctrTitle"/>
          </p:nvPr>
        </p:nvSpPr>
        <p:spPr>
          <a:xfrm>
            <a:off x="185700" y="1378938"/>
            <a:ext cx="87726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Roboto Serif Medium"/>
                <a:ea typeface="Roboto Serif Medium"/>
                <a:cs typeface="Roboto Serif Medium"/>
                <a:sym typeface="Roboto Serif Medium"/>
              </a:rPr>
              <a:t>Comparative Cost-Effectiveness Analysis of Two HPV Vaccines: Gardasil 9 vs. Cervarix</a:t>
            </a:r>
            <a:endParaRPr sz="2800" b="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850" name="Google Shape;850;p26"/>
          <p:cNvSpPr txBox="1">
            <a:spLocks noGrp="1"/>
          </p:cNvSpPr>
          <p:nvPr>
            <p:ph type="subTitle" idx="1"/>
          </p:nvPr>
        </p:nvSpPr>
        <p:spPr>
          <a:xfrm>
            <a:off x="1857975" y="2676175"/>
            <a:ext cx="5244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gtree Medium"/>
                <a:ea typeface="Figtree Medium"/>
                <a:cs typeface="Figtree Medium"/>
                <a:sym typeface="Figtree Medium"/>
              </a:rPr>
              <a:t>Xuan(Ophelia) Jiang</a:t>
            </a:r>
            <a:endParaRPr sz="1600" dirty="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gtree Medium"/>
                <a:ea typeface="Figtree Medium"/>
                <a:cs typeface="Figtree Medium"/>
                <a:sym typeface="Figtree Medium"/>
              </a:rPr>
              <a:t>May 6th 2025</a:t>
            </a:r>
            <a:endParaRPr sz="1600" dirty="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grpSp>
        <p:nvGrpSpPr>
          <p:cNvPr id="851" name="Google Shape;851;p26"/>
          <p:cNvGrpSpPr/>
          <p:nvPr/>
        </p:nvGrpSpPr>
        <p:grpSpPr>
          <a:xfrm>
            <a:off x="-261062" y="3337447"/>
            <a:ext cx="2603453" cy="2927431"/>
            <a:chOff x="-261062" y="3185047"/>
            <a:chExt cx="2603453" cy="2927431"/>
          </a:xfrm>
        </p:grpSpPr>
        <p:grpSp>
          <p:nvGrpSpPr>
            <p:cNvPr id="852" name="Google Shape;852;p26"/>
            <p:cNvGrpSpPr/>
            <p:nvPr/>
          </p:nvGrpSpPr>
          <p:grpSpPr>
            <a:xfrm>
              <a:off x="-261062" y="3400960"/>
              <a:ext cx="1745169" cy="1515096"/>
              <a:chOff x="5149138" y="3609235"/>
              <a:chExt cx="1745169" cy="1515096"/>
            </a:xfrm>
          </p:grpSpPr>
          <p:grpSp>
            <p:nvGrpSpPr>
              <p:cNvPr id="853" name="Google Shape;853;p26"/>
              <p:cNvGrpSpPr/>
              <p:nvPr/>
            </p:nvGrpSpPr>
            <p:grpSpPr>
              <a:xfrm>
                <a:off x="6005855" y="3609235"/>
                <a:ext cx="888452" cy="1020979"/>
                <a:chOff x="6005855" y="3609235"/>
                <a:chExt cx="888452" cy="1020979"/>
              </a:xfrm>
            </p:grpSpPr>
            <p:sp>
              <p:nvSpPr>
                <p:cNvPr id="854" name="Google Shape;854;p26"/>
                <p:cNvSpPr/>
                <p:nvPr/>
              </p:nvSpPr>
              <p:spPr>
                <a:xfrm>
                  <a:off x="6021723" y="3625102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7" y="741974"/>
                      </a:move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lnTo>
                        <a:pt x="0" y="741974"/>
                      </a:lnTo>
                      <a:lnTo>
                        <a:pt x="428359" y="989245"/>
                      </a:lnTo>
                      <a:lnTo>
                        <a:pt x="856717" y="741974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6862573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6005855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6434214" y="45984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6434214" y="3609235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6"/>
                <p:cNvSpPr/>
                <p:nvPr/>
              </p:nvSpPr>
              <p:spPr>
                <a:xfrm>
                  <a:off x="6862573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6"/>
                <p:cNvSpPr/>
                <p:nvPr/>
              </p:nvSpPr>
              <p:spPr>
                <a:xfrm>
                  <a:off x="6005855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61" name="Google Shape;861;p26"/>
              <p:cNvGrpSpPr/>
              <p:nvPr/>
            </p:nvGrpSpPr>
            <p:grpSpPr>
              <a:xfrm>
                <a:off x="5149138" y="4103352"/>
                <a:ext cx="888451" cy="1020979"/>
                <a:chOff x="5149138" y="4103352"/>
                <a:chExt cx="888451" cy="1020979"/>
              </a:xfrm>
            </p:grpSpPr>
            <p:sp>
              <p:nvSpPr>
                <p:cNvPr id="862" name="Google Shape;862;p26"/>
                <p:cNvSpPr/>
                <p:nvPr/>
              </p:nvSpPr>
              <p:spPr>
                <a:xfrm>
                  <a:off x="5165005" y="4119219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8" y="741920"/>
                      </a:moveTo>
                      <a:lnTo>
                        <a:pt x="856718" y="247271"/>
                      </a:lnTo>
                      <a:lnTo>
                        <a:pt x="428359" y="0"/>
                      </a:lnTo>
                      <a:lnTo>
                        <a:pt x="0" y="247271"/>
                      </a:lnTo>
                      <a:lnTo>
                        <a:pt x="0" y="741920"/>
                      </a:lnTo>
                      <a:lnTo>
                        <a:pt x="428359" y="989245"/>
                      </a:lnTo>
                      <a:lnTo>
                        <a:pt x="856718" y="74192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6005855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5149138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5577496" y="509259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5577496" y="410335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2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6005855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5149138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69" name="Google Shape;869;p26"/>
            <p:cNvSpPr/>
            <p:nvPr/>
          </p:nvSpPr>
          <p:spPr>
            <a:xfrm>
              <a:off x="1640991" y="4189287"/>
              <a:ext cx="701400" cy="809914"/>
            </a:xfrm>
            <a:custGeom>
              <a:avLst/>
              <a:gdLst/>
              <a:ahLst/>
              <a:cxnLst/>
              <a:rect l="l" t="t" r="r" b="b"/>
              <a:pathLst>
                <a:path w="701400" h="809914" extrusionOk="0">
                  <a:moveTo>
                    <a:pt x="0" y="202492"/>
                  </a:moveTo>
                  <a:lnTo>
                    <a:pt x="0" y="607423"/>
                  </a:lnTo>
                  <a:lnTo>
                    <a:pt x="350727" y="809915"/>
                  </a:lnTo>
                  <a:lnTo>
                    <a:pt x="701401" y="607423"/>
                  </a:lnTo>
                  <a:lnTo>
                    <a:pt x="701401" y="202492"/>
                  </a:lnTo>
                  <a:lnTo>
                    <a:pt x="350727" y="0"/>
                  </a:lnTo>
                  <a:lnTo>
                    <a:pt x="0" y="20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0" name="Google Shape;870;p26"/>
            <p:cNvGrpSpPr/>
            <p:nvPr/>
          </p:nvGrpSpPr>
          <p:grpSpPr>
            <a:xfrm>
              <a:off x="382915" y="4607446"/>
              <a:ext cx="1303392" cy="1505032"/>
              <a:chOff x="5793115" y="4815721"/>
              <a:chExt cx="1303392" cy="1505032"/>
            </a:xfrm>
          </p:grpSpPr>
          <p:sp>
            <p:nvSpPr>
              <p:cNvPr id="871" name="Google Shape;871;p26"/>
              <p:cNvSpPr/>
              <p:nvPr/>
            </p:nvSpPr>
            <p:spPr>
              <a:xfrm>
                <a:off x="5793115" y="4815721"/>
                <a:ext cx="1303392" cy="1505032"/>
              </a:xfrm>
              <a:custGeom>
                <a:avLst/>
                <a:gdLst/>
                <a:ahLst/>
                <a:cxnLst/>
                <a:rect l="l" t="t" r="r" b="b"/>
                <a:pathLst>
                  <a:path w="1303392" h="1505032" extrusionOk="0">
                    <a:moveTo>
                      <a:pt x="0" y="376285"/>
                    </a:moveTo>
                    <a:lnTo>
                      <a:pt x="0" y="1128801"/>
                    </a:lnTo>
                    <a:lnTo>
                      <a:pt x="651670" y="1505033"/>
                    </a:lnTo>
                    <a:lnTo>
                      <a:pt x="1303392" y="1128801"/>
                    </a:lnTo>
                    <a:lnTo>
                      <a:pt x="1303392" y="376285"/>
                    </a:lnTo>
                    <a:lnTo>
                      <a:pt x="651670" y="0"/>
                    </a:lnTo>
                    <a:lnTo>
                      <a:pt x="0" y="3762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26"/>
              <p:cNvSpPr/>
              <p:nvPr/>
            </p:nvSpPr>
            <p:spPr>
              <a:xfrm>
                <a:off x="5968398" y="5018107"/>
                <a:ext cx="952825" cy="1100261"/>
              </a:xfrm>
              <a:custGeom>
                <a:avLst/>
                <a:gdLst/>
                <a:ahLst/>
                <a:cxnLst/>
                <a:rect l="l" t="t" r="r" b="b"/>
                <a:pathLst>
                  <a:path w="952825" h="1100261" extrusionOk="0">
                    <a:moveTo>
                      <a:pt x="0" y="275065"/>
                    </a:moveTo>
                    <a:lnTo>
                      <a:pt x="0" y="825197"/>
                    </a:lnTo>
                    <a:lnTo>
                      <a:pt x="476387" y="1100262"/>
                    </a:lnTo>
                    <a:lnTo>
                      <a:pt x="952826" y="825197"/>
                    </a:lnTo>
                    <a:lnTo>
                      <a:pt x="952826" y="275065"/>
                    </a:lnTo>
                    <a:lnTo>
                      <a:pt x="476387" y="0"/>
                    </a:lnTo>
                    <a:lnTo>
                      <a:pt x="0" y="275065"/>
                    </a:lnTo>
                    <a:close/>
                  </a:path>
                </a:pathLst>
              </a:custGeom>
              <a:solidFill>
                <a:schemeClr val="lt2"/>
              </a:solidFill>
              <a:ln w="12500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3" name="Google Shape;873;p26"/>
            <p:cNvSpPr/>
            <p:nvPr/>
          </p:nvSpPr>
          <p:spPr>
            <a:xfrm>
              <a:off x="12619" y="4225038"/>
              <a:ext cx="341089" cy="393855"/>
            </a:xfrm>
            <a:custGeom>
              <a:avLst/>
              <a:gdLst/>
              <a:ahLst/>
              <a:cxnLst/>
              <a:rect l="l" t="t" r="r" b="b"/>
              <a:pathLst>
                <a:path w="341089" h="393855" extrusionOk="0">
                  <a:moveTo>
                    <a:pt x="0" y="98451"/>
                  </a:moveTo>
                  <a:lnTo>
                    <a:pt x="0" y="295352"/>
                  </a:lnTo>
                  <a:lnTo>
                    <a:pt x="170545" y="393856"/>
                  </a:lnTo>
                  <a:lnTo>
                    <a:pt x="341090" y="295352"/>
                  </a:lnTo>
                  <a:lnTo>
                    <a:pt x="341090" y="98451"/>
                  </a:lnTo>
                  <a:lnTo>
                    <a:pt x="170545" y="0"/>
                  </a:lnTo>
                  <a:lnTo>
                    <a:pt x="0" y="984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-49949" y="3185047"/>
              <a:ext cx="466216" cy="538310"/>
            </a:xfrm>
            <a:custGeom>
              <a:avLst/>
              <a:gdLst/>
              <a:ahLst/>
              <a:cxnLst/>
              <a:rect l="l" t="t" r="r" b="b"/>
              <a:pathLst>
                <a:path w="466216" h="538310" extrusionOk="0">
                  <a:moveTo>
                    <a:pt x="0" y="134551"/>
                  </a:moveTo>
                  <a:lnTo>
                    <a:pt x="0" y="403707"/>
                  </a:lnTo>
                  <a:lnTo>
                    <a:pt x="233108" y="538311"/>
                  </a:lnTo>
                  <a:lnTo>
                    <a:pt x="466217" y="403707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5" name="Google Shape;875;p26"/>
            <p:cNvGrpSpPr/>
            <p:nvPr/>
          </p:nvGrpSpPr>
          <p:grpSpPr>
            <a:xfrm>
              <a:off x="1598552" y="3897201"/>
              <a:ext cx="260404" cy="242439"/>
              <a:chOff x="7568014" y="5447038"/>
              <a:chExt cx="260404" cy="242439"/>
            </a:xfrm>
          </p:grpSpPr>
          <p:sp>
            <p:nvSpPr>
              <p:cNvPr id="876" name="Google Shape;876;p26"/>
              <p:cNvSpPr/>
              <p:nvPr/>
            </p:nvSpPr>
            <p:spPr>
              <a:xfrm>
                <a:off x="7568014" y="5447038"/>
                <a:ext cx="260404" cy="242439"/>
              </a:xfrm>
              <a:custGeom>
                <a:avLst/>
                <a:gdLst/>
                <a:ahLst/>
                <a:cxnLst/>
                <a:rect l="l" t="t" r="r" b="b"/>
                <a:pathLst>
                  <a:path w="260404" h="242439" extrusionOk="0">
                    <a:moveTo>
                      <a:pt x="130191" y="18916"/>
                    </a:moveTo>
                    <a:cubicBezTo>
                      <a:pt x="33550" y="-57864"/>
                      <a:pt x="-106698" y="115662"/>
                      <a:pt x="130191" y="242440"/>
                    </a:cubicBezTo>
                    <a:cubicBezTo>
                      <a:pt x="367133" y="115662"/>
                      <a:pt x="226831" y="-57864"/>
                      <a:pt x="130191" y="189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26"/>
              <p:cNvSpPr/>
              <p:nvPr/>
            </p:nvSpPr>
            <p:spPr>
              <a:xfrm>
                <a:off x="7647143" y="5512543"/>
                <a:ext cx="102124" cy="102070"/>
              </a:xfrm>
              <a:custGeom>
                <a:avLst/>
                <a:gdLst/>
                <a:ahLst/>
                <a:cxnLst/>
                <a:rect l="l" t="t" r="r" b="b"/>
                <a:pathLst>
                  <a:path w="102124" h="102070" extrusionOk="0">
                    <a:moveTo>
                      <a:pt x="102125" y="43608"/>
                    </a:moveTo>
                    <a:lnTo>
                      <a:pt x="58464" y="43608"/>
                    </a:lnTo>
                    <a:lnTo>
                      <a:pt x="58464" y="0"/>
                    </a:lnTo>
                    <a:lnTo>
                      <a:pt x="43662" y="0"/>
                    </a:lnTo>
                    <a:lnTo>
                      <a:pt x="43662" y="43608"/>
                    </a:lnTo>
                    <a:lnTo>
                      <a:pt x="0" y="43608"/>
                    </a:lnTo>
                    <a:lnTo>
                      <a:pt x="0" y="58410"/>
                    </a:lnTo>
                    <a:lnTo>
                      <a:pt x="43662" y="58410"/>
                    </a:lnTo>
                    <a:lnTo>
                      <a:pt x="43662" y="102071"/>
                    </a:lnTo>
                    <a:lnTo>
                      <a:pt x="58464" y="102071"/>
                    </a:lnTo>
                    <a:lnTo>
                      <a:pt x="58464" y="58410"/>
                    </a:lnTo>
                    <a:lnTo>
                      <a:pt x="102125" y="58410"/>
                    </a:lnTo>
                    <a:lnTo>
                      <a:pt x="102125" y="436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78" name="Google Shape;8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75" y="2676175"/>
            <a:ext cx="2467325" cy="24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2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Probability Matrices </a:t>
            </a:r>
            <a:endParaRPr/>
          </a:p>
        </p:txBody>
      </p:sp>
      <p:sp>
        <p:nvSpPr>
          <p:cNvPr id="1172" name="Google Shape;1172;p35"/>
          <p:cNvSpPr txBox="1"/>
          <p:nvPr/>
        </p:nvSpPr>
        <p:spPr>
          <a:xfrm>
            <a:off x="626175" y="1129900"/>
            <a:ext cx="50178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-"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No Vaccination 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173" name="Google Shape;1173;p35"/>
          <p:cNvPicPr preferRelativeResize="0"/>
          <p:nvPr/>
        </p:nvPicPr>
        <p:blipFill rotWithShape="1">
          <a:blip r:embed="rId3">
            <a:alphaModFix/>
          </a:blip>
          <a:srcRect t="7493"/>
          <a:stretch/>
        </p:blipFill>
        <p:spPr>
          <a:xfrm>
            <a:off x="811400" y="1459200"/>
            <a:ext cx="5116825" cy="13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35"/>
          <p:cNvSpPr txBox="1"/>
          <p:nvPr/>
        </p:nvSpPr>
        <p:spPr>
          <a:xfrm>
            <a:off x="811400" y="3256125"/>
            <a:ext cx="55152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Example 1</a:t>
            </a:r>
            <a:endParaRPr sz="1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CE5CD"/>
                </a:highlight>
              </a:rPr>
              <a:t>Healthy</a:t>
            </a:r>
            <a:r>
              <a:rPr lang="en" sz="1000"/>
              <a:t> → </a:t>
            </a:r>
            <a:r>
              <a:rPr lang="en" sz="1000">
                <a:highlight>
                  <a:srgbClr val="FCE5CD"/>
                </a:highlight>
              </a:rPr>
              <a:t>HPV (all types)</a:t>
            </a:r>
            <a:r>
              <a:rPr lang="en" sz="1000"/>
              <a:t> : 13 million /  334.9million  (us 2023 yearly new infection)  </a:t>
            </a:r>
            <a:r>
              <a:rPr lang="en" sz="1000" b="1"/>
              <a:t>0.0388 </a:t>
            </a:r>
            <a:endParaRPr sz="1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CE5CD"/>
                </a:highlight>
              </a:rPr>
              <a:t>Healthy</a:t>
            </a:r>
            <a:r>
              <a:rPr lang="en" sz="1000"/>
              <a:t> → </a:t>
            </a:r>
            <a:r>
              <a:rPr lang="en" sz="1000">
                <a:highlight>
                  <a:srgbClr val="FCE5CD"/>
                </a:highlight>
              </a:rPr>
              <a:t>High-Risk HPV</a:t>
            </a:r>
            <a:r>
              <a:rPr lang="en" sz="1000"/>
              <a:t> : 10% of HPV cases</a:t>
            </a:r>
            <a:endParaRPr sz="1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Example 2</a:t>
            </a:r>
            <a:endParaRPr sz="1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CE5CD"/>
                </a:highlight>
              </a:rPr>
              <a:t>HPV LR</a:t>
            </a:r>
            <a:r>
              <a:rPr lang="en" sz="1000"/>
              <a:t> → </a:t>
            </a:r>
            <a:r>
              <a:rPr lang="en" sz="1000">
                <a:highlight>
                  <a:srgbClr val="FCE5CD"/>
                </a:highlight>
              </a:rPr>
              <a:t>Healthy</a:t>
            </a:r>
            <a:r>
              <a:rPr lang="en" sz="1000"/>
              <a:t>: 90% clear in 2 years  → exponential decay  </a:t>
            </a:r>
            <a:r>
              <a:rPr lang="en" sz="1000" b="1"/>
              <a:t>0.68</a:t>
            </a:r>
            <a:endParaRPr sz="1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</p:txBody>
      </p:sp>
      <p:sp>
        <p:nvSpPr>
          <p:cNvPr id="1175" name="Google Shape;1175;p35"/>
          <p:cNvSpPr txBox="1"/>
          <p:nvPr/>
        </p:nvSpPr>
        <p:spPr>
          <a:xfrm>
            <a:off x="811400" y="2916275"/>
            <a:ext cx="613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How do I get the transition probabilities?  </a:t>
            </a:r>
            <a:r>
              <a:rPr lang="en" sz="1200" b="1">
                <a:solidFill>
                  <a:srgbClr val="FF0000"/>
                </a:solidFill>
                <a:latin typeface="Figtree"/>
                <a:ea typeface="Figtree"/>
                <a:cs typeface="Figtree"/>
                <a:sym typeface="Figtree"/>
              </a:rPr>
              <a:t>…… Long Story</a:t>
            </a:r>
            <a:r>
              <a:rPr lang="en" sz="1200" b="1">
                <a:solidFill>
                  <a:srgbClr val="FF0000"/>
                </a:solidFill>
              </a:rPr>
              <a:t>🚬🚬🚬</a:t>
            </a:r>
            <a:endParaRPr sz="1200" b="1">
              <a:solidFill>
                <a:srgbClr val="FF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176" name="Google Shape;1176;p35"/>
          <p:cNvPicPr preferRelativeResize="0"/>
          <p:nvPr/>
        </p:nvPicPr>
        <p:blipFill rotWithShape="1">
          <a:blip r:embed="rId4">
            <a:alphaModFix/>
          </a:blip>
          <a:srcRect l="40713" t="17264" r="9574" b="62307"/>
          <a:stretch/>
        </p:blipFill>
        <p:spPr>
          <a:xfrm>
            <a:off x="5051300" y="4144513"/>
            <a:ext cx="3151475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438" y="4512000"/>
            <a:ext cx="291478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35"/>
          <p:cNvSpPr txBox="1"/>
          <p:nvPr/>
        </p:nvSpPr>
        <p:spPr>
          <a:xfrm>
            <a:off x="5984525" y="24117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  <a:latin typeface="Aptos"/>
                <a:ea typeface="Aptos"/>
                <a:cs typeface="Aptos"/>
                <a:sym typeface="Apto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https://www.cdc.gov/hpv/about/index.html</a:t>
            </a:r>
            <a:r>
              <a:rPr lang="en" sz="1000" b="1"/>
              <a:t> </a:t>
            </a:r>
            <a:endParaRPr/>
          </a:p>
        </p:txBody>
      </p:sp>
      <p:cxnSp>
        <p:nvCxnSpPr>
          <p:cNvPr id="1179" name="Google Shape;1179;p35"/>
          <p:cNvCxnSpPr/>
          <p:nvPr/>
        </p:nvCxnSpPr>
        <p:spPr>
          <a:xfrm rot="10800000" flipH="1">
            <a:off x="4195800" y="2343075"/>
            <a:ext cx="752400" cy="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2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Probability Matrices </a:t>
            </a:r>
            <a:endParaRPr/>
          </a:p>
        </p:txBody>
      </p:sp>
      <p:sp>
        <p:nvSpPr>
          <p:cNvPr id="1185" name="Google Shape;1185;p36"/>
          <p:cNvSpPr txBox="1"/>
          <p:nvPr/>
        </p:nvSpPr>
        <p:spPr>
          <a:xfrm>
            <a:off x="626175" y="1289600"/>
            <a:ext cx="50178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Cervarix Vaccination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Gardasil 9 Vaccination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186" name="Google Shape;1186;p36"/>
          <p:cNvPicPr preferRelativeResize="0"/>
          <p:nvPr/>
        </p:nvPicPr>
        <p:blipFill rotWithShape="1">
          <a:blip r:embed="rId3">
            <a:alphaModFix/>
          </a:blip>
          <a:srcRect t="9958"/>
          <a:stretch/>
        </p:blipFill>
        <p:spPr>
          <a:xfrm>
            <a:off x="720000" y="1682150"/>
            <a:ext cx="4954955" cy="13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36"/>
          <p:cNvPicPr preferRelativeResize="0"/>
          <p:nvPr/>
        </p:nvPicPr>
        <p:blipFill rotWithShape="1">
          <a:blip r:embed="rId4">
            <a:alphaModFix/>
          </a:blip>
          <a:srcRect t="10055"/>
          <a:stretch/>
        </p:blipFill>
        <p:spPr>
          <a:xfrm>
            <a:off x="777125" y="3609775"/>
            <a:ext cx="5150650" cy="13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9875" y="186537"/>
            <a:ext cx="2282226" cy="228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9" name="Google Shape;1189;p36"/>
          <p:cNvCxnSpPr/>
          <p:nvPr/>
        </p:nvCxnSpPr>
        <p:spPr>
          <a:xfrm rot="10800000" flipH="1">
            <a:off x="4076700" y="2543100"/>
            <a:ext cx="752400" cy="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0" name="Google Shape;1190;p36"/>
          <p:cNvCxnSpPr/>
          <p:nvPr/>
        </p:nvCxnSpPr>
        <p:spPr>
          <a:xfrm rot="10800000" flipH="1">
            <a:off x="4195800" y="4448100"/>
            <a:ext cx="752400" cy="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1" name="Google Shape;1191;p36"/>
          <p:cNvSpPr txBox="1"/>
          <p:nvPr/>
        </p:nvSpPr>
        <p:spPr>
          <a:xfrm>
            <a:off x="5674950" y="2709775"/>
            <a:ext cx="357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Neither Cervarix nor Gardasil 9 prevents the progression from high-risk HPV (HPV_HR) to cancer once the high-risk infection is already acquired</a:t>
            </a:r>
            <a:r>
              <a:rPr lang="en" sz="1000"/>
              <a:t>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HPV vaccines are prophylactic, not therapeutic</a:t>
            </a:r>
            <a:r>
              <a:rPr lang="en" sz="1000"/>
              <a:t>.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7"/>
          <p:cNvSpPr txBox="1">
            <a:spLocks noGrp="1"/>
          </p:cNvSpPr>
          <p:nvPr>
            <p:ph type="title"/>
          </p:nvPr>
        </p:nvSpPr>
        <p:spPr>
          <a:xfrm>
            <a:off x="257700" y="466425"/>
            <a:ext cx="862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Cohort Simulation  - Model Assumptions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sp>
        <p:nvSpPr>
          <p:cNvPr id="1197" name="Google Shape;1197;p37"/>
          <p:cNvSpPr txBox="1">
            <a:spLocks noGrp="1"/>
          </p:cNvSpPr>
          <p:nvPr>
            <p:ph type="body" idx="1"/>
          </p:nvPr>
        </p:nvSpPr>
        <p:spPr>
          <a:xfrm>
            <a:off x="744075" y="1205725"/>
            <a:ext cx="8229596" cy="30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400" b="1" dirty="0"/>
              <a:t>Cohort: </a:t>
            </a:r>
            <a:r>
              <a:rPr lang="en" sz="1400" dirty="0"/>
              <a:t>100,000 individuals </a:t>
            </a:r>
            <a:endParaRPr sz="14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400" b="1" dirty="0"/>
              <a:t>Homogeneous</a:t>
            </a:r>
            <a:r>
              <a:rPr lang="en" sz="1400" dirty="0"/>
              <a:t> cohort with respect to key risk factors (age, sex, exposure, etc.)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400" dirty="0"/>
              <a:t>For vaccinated cohorts,  all individuals received the full recommended doses of the vaccine</a:t>
            </a:r>
            <a:endParaRPr lang="en-US" sz="20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400" b="1" dirty="0"/>
              <a:t>Discrete</a:t>
            </a:r>
            <a:r>
              <a:rPr lang="en-US" sz="1400" dirty="0"/>
              <a:t>, one-year cycles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b="1" dirty="0"/>
              <a:t>Prediction Period: </a:t>
            </a:r>
            <a:r>
              <a:rPr lang="en" sz="1400" dirty="0"/>
              <a:t>50 years 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Transition probabilities remain </a:t>
            </a:r>
            <a:r>
              <a:rPr lang="en" sz="1400" b="1" dirty="0"/>
              <a:t>constant</a:t>
            </a:r>
            <a:r>
              <a:rPr lang="en" sz="1400" dirty="0"/>
              <a:t> over time</a:t>
            </a:r>
            <a:endParaRPr sz="1400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198" name="Google Shape;1198;p37"/>
          <p:cNvSpPr txBox="1"/>
          <p:nvPr/>
        </p:nvSpPr>
        <p:spPr>
          <a:xfrm>
            <a:off x="429504" y="3210300"/>
            <a:ext cx="38454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2"/>
                </a:highlight>
                <a:latin typeface="Figtree"/>
                <a:ea typeface="Figtree"/>
                <a:cs typeface="Figtree"/>
                <a:sym typeface="Figtree"/>
              </a:rPr>
              <a:t>Why do I use cohort simulation model?</a:t>
            </a:r>
            <a:endParaRPr dirty="0">
              <a:solidFill>
                <a:schemeClr val="dk1"/>
              </a:solidFill>
              <a:highlight>
                <a:schemeClr val="lt2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99" name="Google Shape;1199;p37"/>
          <p:cNvSpPr txBox="1"/>
          <p:nvPr/>
        </p:nvSpPr>
        <p:spPr>
          <a:xfrm>
            <a:off x="744075" y="3683438"/>
            <a:ext cx="78285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Cohort simulation model offers a structured, transparent, and scalable way to project long-term health and economic outcomes for a defined population over time, especially when real-world longitudinal data is unavailable. 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8"/>
          <p:cNvSpPr txBox="1">
            <a:spLocks noGrp="1"/>
          </p:cNvSpPr>
          <p:nvPr>
            <p:ph type="title"/>
          </p:nvPr>
        </p:nvSpPr>
        <p:spPr>
          <a:xfrm>
            <a:off x="257700" y="162875"/>
            <a:ext cx="862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Cohort Simulation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sp>
        <p:nvSpPr>
          <p:cNvPr id="1205" name="Google Shape;1205;p38"/>
          <p:cNvSpPr txBox="1"/>
          <p:nvPr/>
        </p:nvSpPr>
        <p:spPr>
          <a:xfrm>
            <a:off x="3727850" y="1098950"/>
            <a:ext cx="530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      </a:t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06" name="Google Shape;1206;p38"/>
          <p:cNvSpPr txBox="1"/>
          <p:nvPr/>
        </p:nvSpPr>
        <p:spPr>
          <a:xfrm>
            <a:off x="456425" y="1279925"/>
            <a:ext cx="806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207" name="Google Shape;1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00" y="871196"/>
            <a:ext cx="3110851" cy="21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38"/>
          <p:cNvPicPr preferRelativeResize="0"/>
          <p:nvPr/>
        </p:nvPicPr>
        <p:blipFill rotWithShape="1">
          <a:blip r:embed="rId4">
            <a:alphaModFix/>
          </a:blip>
          <a:srcRect t="1729"/>
          <a:stretch/>
        </p:blipFill>
        <p:spPr>
          <a:xfrm>
            <a:off x="3727850" y="817925"/>
            <a:ext cx="4507355" cy="424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38"/>
          <p:cNvSpPr/>
          <p:nvPr/>
        </p:nvSpPr>
        <p:spPr>
          <a:xfrm>
            <a:off x="5421025" y="4645000"/>
            <a:ext cx="317400" cy="29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10" name="Google Shape;1210;p38"/>
          <p:cNvSpPr txBox="1"/>
          <p:nvPr/>
        </p:nvSpPr>
        <p:spPr>
          <a:xfrm>
            <a:off x="5844375" y="4550925"/>
            <a:ext cx="21048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chemeClr val="lt2"/>
                </a:highlight>
                <a:latin typeface="Figtree"/>
                <a:ea typeface="Figtree"/>
                <a:cs typeface="Figtree"/>
                <a:sym typeface="Figtree"/>
              </a:rPr>
              <a:t>Population distribution across health states for each year.</a:t>
            </a:r>
            <a:endParaRPr sz="1000" b="1">
              <a:solidFill>
                <a:schemeClr val="dk1"/>
              </a:solidFill>
              <a:highlight>
                <a:schemeClr val="lt2"/>
              </a:highlight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lt2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39"/>
          <p:cNvSpPr txBox="1">
            <a:spLocks noGrp="1"/>
          </p:cNvSpPr>
          <p:nvPr>
            <p:ph type="title"/>
          </p:nvPr>
        </p:nvSpPr>
        <p:spPr>
          <a:xfrm>
            <a:off x="608200" y="199025"/>
            <a:ext cx="672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Quality-Adjusted Life Years - QALYs</a:t>
            </a:r>
            <a:endParaRPr/>
          </a:p>
        </p:txBody>
      </p:sp>
      <p:sp>
        <p:nvSpPr>
          <p:cNvPr id="1216" name="Google Shape;1216;p39"/>
          <p:cNvSpPr txBox="1">
            <a:spLocks noGrp="1"/>
          </p:cNvSpPr>
          <p:nvPr>
            <p:ph type="body" idx="1"/>
          </p:nvPr>
        </p:nvSpPr>
        <p:spPr>
          <a:xfrm>
            <a:off x="720000" y="961625"/>
            <a:ext cx="6943200" cy="40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1. Track Health State Distribution Over Time</a:t>
            </a:r>
            <a:endParaRPr sz="1400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>
                <a:solidFill>
                  <a:srgbClr val="000000"/>
                </a:solidFill>
              </a:rPr>
              <a:t>cohort.sim() function return a data frame that record the number of individuals in each state at each cycle 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2. Apply Utility Weights (data gathered from literature)</a:t>
            </a:r>
            <a:endParaRPr sz="1400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>
                <a:solidFill>
                  <a:srgbClr val="000000"/>
                </a:solidFill>
              </a:rPr>
              <a:t>Utility reflect how desirable (or impaired) each health condition is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3. Calculate Total QALYs Per Cycle</a:t>
            </a:r>
            <a:endParaRPr sz="1400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>
                <a:solidFill>
                  <a:srgbClr val="000000"/>
                </a:solidFill>
              </a:rPr>
              <a:t>Multiplying the number of individuals in each state by its utility weight, summing across all states.</a:t>
            </a:r>
            <a:endParaRPr sz="10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4. Normalize by Population Size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000">
                <a:solidFill>
                  <a:srgbClr val="000000"/>
                </a:solidFill>
              </a:rPr>
              <a:t>Divided by the cohort size 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5. Apply Discounting</a:t>
            </a:r>
            <a:endParaRPr sz="1400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 benefits are valued less in the future,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3% annual discount rate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6. Aggregate Over Time </a:t>
            </a:r>
            <a:endParaRPr sz="1400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>
                <a:solidFill>
                  <a:srgbClr val="000000"/>
                </a:solidFill>
              </a:rPr>
              <a:t>Summed the discounted QALYs over all cycles to obtain the health outcome for each strategy 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1217" name="Google Shape;1217;p39"/>
          <p:cNvSpPr/>
          <p:nvPr/>
        </p:nvSpPr>
        <p:spPr>
          <a:xfrm>
            <a:off x="6321275" y="3876250"/>
            <a:ext cx="484500" cy="521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18" name="Google Shape;1218;p39"/>
          <p:cNvSpPr txBox="1"/>
          <p:nvPr/>
        </p:nvSpPr>
        <p:spPr>
          <a:xfrm>
            <a:off x="6925075" y="3414075"/>
            <a:ext cx="1572900" cy="1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lt2"/>
                </a:highlight>
                <a:latin typeface="Figtree"/>
                <a:ea typeface="Figtree"/>
                <a:cs typeface="Figtree"/>
                <a:sym typeface="Figtree"/>
              </a:rPr>
              <a:t>Total discounted QALYs per person for each type of vaccine </a:t>
            </a:r>
            <a:endParaRPr b="1">
              <a:solidFill>
                <a:schemeClr val="dk1"/>
              </a:solidFill>
              <a:highlight>
                <a:schemeClr val="lt2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0"/>
          <p:cNvSpPr txBox="1">
            <a:spLocks noGrp="1"/>
          </p:cNvSpPr>
          <p:nvPr>
            <p:ph type="title"/>
          </p:nvPr>
        </p:nvSpPr>
        <p:spPr>
          <a:xfrm>
            <a:off x="339750" y="423450"/>
            <a:ext cx="84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Incremental Cost-Effectiveness Ratio (ICER)</a:t>
            </a:r>
            <a:endParaRPr/>
          </a:p>
        </p:txBody>
      </p:sp>
      <p:sp>
        <p:nvSpPr>
          <p:cNvPr id="1224" name="Google Shape;1224;p40"/>
          <p:cNvSpPr txBox="1">
            <a:spLocks noGrp="1"/>
          </p:cNvSpPr>
          <p:nvPr>
            <p:ph type="body" idx="1"/>
          </p:nvPr>
        </p:nvSpPr>
        <p:spPr>
          <a:xfrm>
            <a:off x="521375" y="3200400"/>
            <a:ext cx="7670100" cy="15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400">
                <a:solidFill>
                  <a:srgbClr val="000000"/>
                </a:solidFill>
              </a:rPr>
              <a:t>ICER captures the </a:t>
            </a:r>
            <a:r>
              <a:rPr lang="en" sz="1400" b="1">
                <a:solidFill>
                  <a:srgbClr val="000000"/>
                </a:solidFill>
              </a:rPr>
              <a:t>trade-off </a:t>
            </a:r>
            <a:r>
              <a:rPr lang="en" sz="1400">
                <a:solidFill>
                  <a:srgbClr val="000000"/>
                </a:solidFill>
              </a:rPr>
              <a:t>between additional cost and additional health benefit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Public health budgets are limited. ICER helps prioritize interventions that provide the </a:t>
            </a:r>
            <a:r>
              <a:rPr lang="en" sz="1400" b="1">
                <a:solidFill>
                  <a:srgbClr val="000000"/>
                </a:solidFill>
              </a:rPr>
              <a:t>most health for the limited money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400">
                <a:solidFill>
                  <a:srgbClr val="000000"/>
                </a:solidFill>
              </a:rPr>
              <a:t>Standardized way, can be compared with established thresholds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225" name="Google Shape;1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63" y="1266750"/>
            <a:ext cx="5126738" cy="15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40"/>
          <p:cNvSpPr txBox="1"/>
          <p:nvPr/>
        </p:nvSpPr>
        <p:spPr>
          <a:xfrm>
            <a:off x="6105525" y="1743075"/>
            <a:ext cx="2143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Figtree"/>
                <a:ea typeface="Figtree"/>
                <a:cs typeface="Figtree"/>
                <a:sym typeface="Figtree"/>
              </a:rPr>
              <a:t>Public Health Dollars </a:t>
            </a:r>
            <a:endParaRPr b="1">
              <a:solidFill>
                <a:srgbClr val="38761D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 </a:t>
            </a:r>
            <a:endParaRPr/>
          </a:p>
        </p:txBody>
      </p:sp>
      <p:sp>
        <p:nvSpPr>
          <p:cNvPr id="1232" name="Google Shape;1232;p41"/>
          <p:cNvSpPr txBox="1">
            <a:spLocks noGrp="1"/>
          </p:cNvSpPr>
          <p:nvPr>
            <p:ph type="body" idx="1"/>
          </p:nvPr>
        </p:nvSpPr>
        <p:spPr>
          <a:xfrm>
            <a:off x="794725" y="1126250"/>
            <a:ext cx="7516200" cy="3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One-Way Sensitivity Analysis on 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400"/>
              <a:t>Healthy → HPV_HR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400"/>
              <a:t>Healthy → HPV_LR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400"/>
              <a:t>HPV_HR → Cancer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Initial guess: </a:t>
            </a:r>
            <a:r>
              <a:rPr lang="en" sz="1400" b="1"/>
              <a:t>HPV_HR → Cancer 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Since both Gardasil 9 and Cervarix are prophylactic rather than therapeutic, they do not influence this progression once high-risk HPV infection has already occurred.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7" name="Google Shape;1237;p42"/>
          <p:cNvGrpSpPr/>
          <p:nvPr/>
        </p:nvGrpSpPr>
        <p:grpSpPr>
          <a:xfrm>
            <a:off x="3111517" y="-285650"/>
            <a:ext cx="1983228" cy="1535862"/>
            <a:chOff x="3035317" y="-209450"/>
            <a:chExt cx="1983228" cy="1535862"/>
          </a:xfrm>
        </p:grpSpPr>
        <p:grpSp>
          <p:nvGrpSpPr>
            <p:cNvPr id="1238" name="Google Shape;1238;p42"/>
            <p:cNvGrpSpPr/>
            <p:nvPr/>
          </p:nvGrpSpPr>
          <p:grpSpPr>
            <a:xfrm>
              <a:off x="3191698" y="-189749"/>
              <a:ext cx="888451" cy="1020979"/>
              <a:chOff x="9073373" y="1267026"/>
              <a:chExt cx="888451" cy="1020979"/>
            </a:xfrm>
          </p:grpSpPr>
          <p:sp>
            <p:nvSpPr>
              <p:cNvPr id="1239" name="Google Shape;1239;p42"/>
              <p:cNvSpPr/>
              <p:nvPr/>
            </p:nvSpPr>
            <p:spPr>
              <a:xfrm>
                <a:off x="9089240" y="1282893"/>
                <a:ext cx="856717" cy="989245"/>
              </a:xfrm>
              <a:custGeom>
                <a:avLst/>
                <a:gdLst/>
                <a:ahLst/>
                <a:cxnLst/>
                <a:rect l="l" t="t" r="r" b="b"/>
                <a:pathLst>
                  <a:path w="856717" h="989245" extrusionOk="0">
                    <a:moveTo>
                      <a:pt x="0" y="247325"/>
                    </a:moveTo>
                    <a:lnTo>
                      <a:pt x="0" y="741921"/>
                    </a:lnTo>
                    <a:lnTo>
                      <a:pt x="428359" y="989245"/>
                    </a:lnTo>
                    <a:lnTo>
                      <a:pt x="856718" y="741921"/>
                    </a:lnTo>
                    <a:lnTo>
                      <a:pt x="856718" y="247325"/>
                    </a:lnTo>
                    <a:lnTo>
                      <a:pt x="428359" y="0"/>
                    </a:lnTo>
                    <a:lnTo>
                      <a:pt x="0" y="2473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42"/>
              <p:cNvSpPr/>
              <p:nvPr/>
            </p:nvSpPr>
            <p:spPr>
              <a:xfrm>
                <a:off x="9073373" y="1516427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42"/>
              <p:cNvSpPr/>
              <p:nvPr/>
            </p:nvSpPr>
            <p:spPr>
              <a:xfrm>
                <a:off x="9930090" y="1516427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5" y="15867"/>
                    </a:moveTo>
                    <a:cubicBezTo>
                      <a:pt x="31735" y="24653"/>
                      <a:pt x="24653" y="31734"/>
                      <a:pt x="15868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8" y="0"/>
                    </a:cubicBezTo>
                    <a:cubicBezTo>
                      <a:pt x="24653" y="0"/>
                      <a:pt x="31735" y="7082"/>
                      <a:pt x="31735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42"/>
              <p:cNvSpPr/>
              <p:nvPr/>
            </p:nvSpPr>
            <p:spPr>
              <a:xfrm>
                <a:off x="9501731" y="1267026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42"/>
              <p:cNvSpPr/>
              <p:nvPr/>
            </p:nvSpPr>
            <p:spPr>
              <a:xfrm>
                <a:off x="9501731" y="2256271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42"/>
              <p:cNvSpPr/>
              <p:nvPr/>
            </p:nvSpPr>
            <p:spPr>
              <a:xfrm>
                <a:off x="9073373" y="2007934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42"/>
              <p:cNvSpPr/>
              <p:nvPr/>
            </p:nvSpPr>
            <p:spPr>
              <a:xfrm>
                <a:off x="9930090" y="2007934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5" y="15867"/>
                    </a:moveTo>
                    <a:cubicBezTo>
                      <a:pt x="31735" y="24653"/>
                      <a:pt x="24653" y="31734"/>
                      <a:pt x="15868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8" y="0"/>
                    </a:cubicBezTo>
                    <a:cubicBezTo>
                      <a:pt x="24653" y="0"/>
                      <a:pt x="31735" y="7082"/>
                      <a:pt x="31735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6" name="Google Shape;1246;p42"/>
            <p:cNvSpPr/>
            <p:nvPr/>
          </p:nvSpPr>
          <p:spPr>
            <a:xfrm>
              <a:off x="3572841" y="294144"/>
              <a:ext cx="132580" cy="5324"/>
            </a:xfrm>
            <a:custGeom>
              <a:avLst/>
              <a:gdLst/>
              <a:ahLst/>
              <a:cxnLst/>
              <a:rect l="l" t="t" r="r" b="b"/>
              <a:pathLst>
                <a:path w="132580" h="5324" extrusionOk="0">
                  <a:moveTo>
                    <a:pt x="0" y="0"/>
                  </a:moveTo>
                  <a:lnTo>
                    <a:pt x="13258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3562618" y="337167"/>
              <a:ext cx="152601" cy="5324"/>
            </a:xfrm>
            <a:custGeom>
              <a:avLst/>
              <a:gdLst/>
              <a:ahLst/>
              <a:cxnLst/>
              <a:rect l="l" t="t" r="r" b="b"/>
              <a:pathLst>
                <a:path w="152601" h="5324" extrusionOk="0">
                  <a:moveTo>
                    <a:pt x="0" y="0"/>
                  </a:moveTo>
                  <a:lnTo>
                    <a:pt x="15260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3572841" y="466233"/>
              <a:ext cx="132580" cy="5324"/>
            </a:xfrm>
            <a:custGeom>
              <a:avLst/>
              <a:gdLst/>
              <a:ahLst/>
              <a:cxnLst/>
              <a:rect l="l" t="t" r="r" b="b"/>
              <a:pathLst>
                <a:path w="132580" h="5324" extrusionOk="0">
                  <a:moveTo>
                    <a:pt x="0" y="0"/>
                  </a:moveTo>
                  <a:lnTo>
                    <a:pt x="132581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3572468" y="380189"/>
              <a:ext cx="132527" cy="5324"/>
            </a:xfrm>
            <a:custGeom>
              <a:avLst/>
              <a:gdLst/>
              <a:ahLst/>
              <a:cxnLst/>
              <a:rect l="l" t="t" r="r" b="b"/>
              <a:pathLst>
                <a:path w="132527" h="5324" extrusionOk="0">
                  <a:moveTo>
                    <a:pt x="0" y="0"/>
                  </a:moveTo>
                  <a:lnTo>
                    <a:pt x="132528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3572468" y="208100"/>
              <a:ext cx="132527" cy="5324"/>
            </a:xfrm>
            <a:custGeom>
              <a:avLst/>
              <a:gdLst/>
              <a:ahLst/>
              <a:cxnLst/>
              <a:rect l="l" t="t" r="r" b="b"/>
              <a:pathLst>
                <a:path w="132527" h="5324" extrusionOk="0">
                  <a:moveTo>
                    <a:pt x="0" y="0"/>
                  </a:moveTo>
                  <a:lnTo>
                    <a:pt x="132528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3562618" y="251122"/>
              <a:ext cx="152601" cy="172088"/>
            </a:xfrm>
            <a:custGeom>
              <a:avLst/>
              <a:gdLst/>
              <a:ahLst/>
              <a:cxnLst/>
              <a:rect l="l" t="t" r="r" b="b"/>
              <a:pathLst>
                <a:path w="152601" h="172088" extrusionOk="0">
                  <a:moveTo>
                    <a:pt x="152601" y="86045"/>
                  </a:moveTo>
                  <a:cubicBezTo>
                    <a:pt x="152601" y="133566"/>
                    <a:pt x="118440" y="172089"/>
                    <a:pt x="76301" y="172089"/>
                  </a:cubicBezTo>
                  <a:cubicBezTo>
                    <a:pt x="34162" y="172089"/>
                    <a:pt x="1" y="133566"/>
                    <a:pt x="1" y="86045"/>
                  </a:cubicBezTo>
                  <a:cubicBezTo>
                    <a:pt x="1" y="38523"/>
                    <a:pt x="34162" y="0"/>
                    <a:pt x="76301" y="0"/>
                  </a:cubicBezTo>
                  <a:cubicBezTo>
                    <a:pt x="118440" y="0"/>
                    <a:pt x="152601" y="38523"/>
                    <a:pt x="152601" y="86045"/>
                  </a:cubicBezTo>
                  <a:close/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3562618" y="423211"/>
              <a:ext cx="152601" cy="86044"/>
            </a:xfrm>
            <a:custGeom>
              <a:avLst/>
              <a:gdLst/>
              <a:ahLst/>
              <a:cxnLst/>
              <a:rect l="l" t="t" r="r" b="b"/>
              <a:pathLst>
                <a:path w="152601" h="86044" extrusionOk="0">
                  <a:moveTo>
                    <a:pt x="0" y="86044"/>
                  </a:moveTo>
                  <a:cubicBezTo>
                    <a:pt x="0" y="38496"/>
                    <a:pt x="34184" y="0"/>
                    <a:pt x="76300" y="0"/>
                  </a:cubicBezTo>
                  <a:cubicBezTo>
                    <a:pt x="118418" y="0"/>
                    <a:pt x="152601" y="38550"/>
                    <a:pt x="152601" y="86044"/>
                  </a:cubicBezTo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3562618" y="165024"/>
              <a:ext cx="152601" cy="86044"/>
            </a:xfrm>
            <a:custGeom>
              <a:avLst/>
              <a:gdLst/>
              <a:ahLst/>
              <a:cxnLst/>
              <a:rect l="l" t="t" r="r" b="b"/>
              <a:pathLst>
                <a:path w="152601" h="86044" extrusionOk="0">
                  <a:moveTo>
                    <a:pt x="152601" y="0"/>
                  </a:moveTo>
                  <a:cubicBezTo>
                    <a:pt x="152601" y="47548"/>
                    <a:pt x="118418" y="86044"/>
                    <a:pt x="76300" y="86044"/>
                  </a:cubicBezTo>
                  <a:cubicBezTo>
                    <a:pt x="34184" y="86044"/>
                    <a:pt x="0" y="47495"/>
                    <a:pt x="0" y="0"/>
                  </a:cubicBezTo>
                </a:path>
              </a:pathLst>
            </a:custGeom>
            <a:noFill/>
            <a:ln w="1345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4" name="Google Shape;1254;p42"/>
            <p:cNvGrpSpPr/>
            <p:nvPr/>
          </p:nvGrpSpPr>
          <p:grpSpPr>
            <a:xfrm>
              <a:off x="3620056" y="799496"/>
              <a:ext cx="460093" cy="281135"/>
              <a:chOff x="9501731" y="2256271"/>
              <a:chExt cx="460093" cy="281135"/>
            </a:xfrm>
          </p:grpSpPr>
          <p:sp>
            <p:nvSpPr>
              <p:cNvPr id="1255" name="Google Shape;1255;p42"/>
              <p:cNvSpPr/>
              <p:nvPr/>
            </p:nvSpPr>
            <p:spPr>
              <a:xfrm>
                <a:off x="9930090" y="2505672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5" y="15867"/>
                    </a:moveTo>
                    <a:cubicBezTo>
                      <a:pt x="31735" y="24653"/>
                      <a:pt x="24653" y="31734"/>
                      <a:pt x="15868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8" y="0"/>
                    </a:cubicBezTo>
                    <a:cubicBezTo>
                      <a:pt x="24653" y="0"/>
                      <a:pt x="31735" y="7082"/>
                      <a:pt x="31735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2"/>
              <p:cNvSpPr/>
              <p:nvPr/>
            </p:nvSpPr>
            <p:spPr>
              <a:xfrm>
                <a:off x="9501731" y="2256271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42"/>
            <p:cNvGrpSpPr/>
            <p:nvPr/>
          </p:nvGrpSpPr>
          <p:grpSpPr>
            <a:xfrm>
              <a:off x="4048415" y="305432"/>
              <a:ext cx="888451" cy="1020980"/>
              <a:chOff x="9930090" y="1762207"/>
              <a:chExt cx="888451" cy="1020980"/>
            </a:xfrm>
          </p:grpSpPr>
          <p:sp>
            <p:nvSpPr>
              <p:cNvPr id="1258" name="Google Shape;1258;p42"/>
              <p:cNvSpPr/>
              <p:nvPr/>
            </p:nvSpPr>
            <p:spPr>
              <a:xfrm>
                <a:off x="9945957" y="1778074"/>
                <a:ext cx="856717" cy="989245"/>
              </a:xfrm>
              <a:custGeom>
                <a:avLst/>
                <a:gdLst/>
                <a:ahLst/>
                <a:cxnLst/>
                <a:rect l="l" t="t" r="r" b="b"/>
                <a:pathLst>
                  <a:path w="856717" h="989245" extrusionOk="0">
                    <a:moveTo>
                      <a:pt x="0" y="247325"/>
                    </a:moveTo>
                    <a:lnTo>
                      <a:pt x="0" y="741921"/>
                    </a:lnTo>
                    <a:lnTo>
                      <a:pt x="428359" y="989245"/>
                    </a:lnTo>
                    <a:lnTo>
                      <a:pt x="856717" y="741921"/>
                    </a:lnTo>
                    <a:lnTo>
                      <a:pt x="856717" y="247325"/>
                    </a:lnTo>
                    <a:lnTo>
                      <a:pt x="428359" y="0"/>
                    </a:lnTo>
                    <a:lnTo>
                      <a:pt x="0" y="2473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42"/>
              <p:cNvSpPr/>
              <p:nvPr/>
            </p:nvSpPr>
            <p:spPr>
              <a:xfrm>
                <a:off x="9930090" y="2011608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5" y="15867"/>
                    </a:moveTo>
                    <a:cubicBezTo>
                      <a:pt x="31735" y="24653"/>
                      <a:pt x="24653" y="31734"/>
                      <a:pt x="15868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8" y="0"/>
                    </a:cubicBezTo>
                    <a:cubicBezTo>
                      <a:pt x="24653" y="0"/>
                      <a:pt x="31735" y="7082"/>
                      <a:pt x="31735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42"/>
              <p:cNvSpPr/>
              <p:nvPr/>
            </p:nvSpPr>
            <p:spPr>
              <a:xfrm>
                <a:off x="10786807" y="2011608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42"/>
              <p:cNvSpPr/>
              <p:nvPr/>
            </p:nvSpPr>
            <p:spPr>
              <a:xfrm>
                <a:off x="10358449" y="1762207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42"/>
              <p:cNvSpPr/>
              <p:nvPr/>
            </p:nvSpPr>
            <p:spPr>
              <a:xfrm>
                <a:off x="10358449" y="2751453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1" y="31734"/>
                      <a:pt x="0" y="24653"/>
                      <a:pt x="0" y="15867"/>
                    </a:cubicBezTo>
                    <a:cubicBezTo>
                      <a:pt x="0" y="7082"/>
                      <a:pt x="7081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42"/>
              <p:cNvSpPr/>
              <p:nvPr/>
            </p:nvSpPr>
            <p:spPr>
              <a:xfrm>
                <a:off x="9930090" y="2503116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5" y="15867"/>
                    </a:moveTo>
                    <a:cubicBezTo>
                      <a:pt x="31735" y="24653"/>
                      <a:pt x="24653" y="31734"/>
                      <a:pt x="15868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8" y="0"/>
                    </a:cubicBezTo>
                    <a:cubicBezTo>
                      <a:pt x="24653" y="0"/>
                      <a:pt x="31735" y="7082"/>
                      <a:pt x="31735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42"/>
              <p:cNvSpPr/>
              <p:nvPr/>
            </p:nvSpPr>
            <p:spPr>
              <a:xfrm>
                <a:off x="10786807" y="2503116"/>
                <a:ext cx="31734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31734" extrusionOk="0">
                    <a:moveTo>
                      <a:pt x="31734" y="15867"/>
                    </a:moveTo>
                    <a:cubicBezTo>
                      <a:pt x="31734" y="24653"/>
                      <a:pt x="24653" y="31734"/>
                      <a:pt x="15867" y="31734"/>
                    </a:cubicBezTo>
                    <a:cubicBezTo>
                      <a:pt x="7082" y="31734"/>
                      <a:pt x="0" y="24653"/>
                      <a:pt x="0" y="15867"/>
                    </a:cubicBezTo>
                    <a:cubicBezTo>
                      <a:pt x="0" y="7082"/>
                      <a:pt x="7082" y="0"/>
                      <a:pt x="15867" y="0"/>
                    </a:cubicBezTo>
                    <a:cubicBezTo>
                      <a:pt x="24653" y="0"/>
                      <a:pt x="31734" y="7082"/>
                      <a:pt x="31734" y="15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5" name="Google Shape;1265;p42"/>
            <p:cNvSpPr/>
            <p:nvPr/>
          </p:nvSpPr>
          <p:spPr>
            <a:xfrm>
              <a:off x="4552329" y="-209450"/>
              <a:ext cx="466216" cy="538257"/>
            </a:xfrm>
            <a:custGeom>
              <a:avLst/>
              <a:gdLst/>
              <a:ahLst/>
              <a:cxnLst/>
              <a:rect l="l" t="t" r="r" b="b"/>
              <a:pathLst>
                <a:path w="466216" h="538257" extrusionOk="0">
                  <a:moveTo>
                    <a:pt x="0" y="134551"/>
                  </a:moveTo>
                  <a:lnTo>
                    <a:pt x="0" y="403706"/>
                  </a:lnTo>
                  <a:lnTo>
                    <a:pt x="233108" y="538257"/>
                  </a:lnTo>
                  <a:lnTo>
                    <a:pt x="466217" y="403706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4259533" y="577516"/>
              <a:ext cx="466163" cy="538310"/>
            </a:xfrm>
            <a:custGeom>
              <a:avLst/>
              <a:gdLst/>
              <a:ahLst/>
              <a:cxnLst/>
              <a:rect l="l" t="t" r="r" b="b"/>
              <a:pathLst>
                <a:path w="466163" h="538310" extrusionOk="0">
                  <a:moveTo>
                    <a:pt x="0" y="134604"/>
                  </a:moveTo>
                  <a:lnTo>
                    <a:pt x="0" y="403706"/>
                  </a:lnTo>
                  <a:lnTo>
                    <a:pt x="233108" y="538310"/>
                  </a:lnTo>
                  <a:lnTo>
                    <a:pt x="466163" y="403706"/>
                  </a:lnTo>
                  <a:lnTo>
                    <a:pt x="466163" y="134604"/>
                  </a:lnTo>
                  <a:lnTo>
                    <a:pt x="233108" y="0"/>
                  </a:lnTo>
                  <a:lnTo>
                    <a:pt x="0" y="1346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7" name="Google Shape;1267;p42"/>
            <p:cNvGrpSpPr/>
            <p:nvPr/>
          </p:nvGrpSpPr>
          <p:grpSpPr>
            <a:xfrm>
              <a:off x="3035317" y="-30833"/>
              <a:ext cx="90023" cy="608646"/>
              <a:chOff x="9840585" y="3585754"/>
              <a:chExt cx="57132" cy="386295"/>
            </a:xfrm>
          </p:grpSpPr>
          <p:sp>
            <p:nvSpPr>
              <p:cNvPr id="1268" name="Google Shape;1268;p42"/>
              <p:cNvSpPr/>
              <p:nvPr/>
            </p:nvSpPr>
            <p:spPr>
              <a:xfrm>
                <a:off x="9840585" y="3585754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42"/>
              <p:cNvSpPr/>
              <p:nvPr/>
            </p:nvSpPr>
            <p:spPr>
              <a:xfrm>
                <a:off x="9840585" y="3692511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42"/>
              <p:cNvSpPr/>
              <p:nvPr/>
            </p:nvSpPr>
            <p:spPr>
              <a:xfrm>
                <a:off x="9840585" y="3799321"/>
                <a:ext cx="57132" cy="65917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17" extrusionOk="0">
                    <a:moveTo>
                      <a:pt x="0" y="16453"/>
                    </a:moveTo>
                    <a:lnTo>
                      <a:pt x="0" y="49465"/>
                    </a:lnTo>
                    <a:lnTo>
                      <a:pt x="28593" y="65918"/>
                    </a:lnTo>
                    <a:lnTo>
                      <a:pt x="57132" y="49465"/>
                    </a:lnTo>
                    <a:lnTo>
                      <a:pt x="57132" y="16453"/>
                    </a:lnTo>
                    <a:lnTo>
                      <a:pt x="28593" y="0"/>
                    </a:lnTo>
                    <a:lnTo>
                      <a:pt x="0" y="164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42"/>
              <p:cNvSpPr/>
              <p:nvPr/>
            </p:nvSpPr>
            <p:spPr>
              <a:xfrm>
                <a:off x="9840585" y="3906078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72" name="Google Shape;1272;p42"/>
          <p:cNvSpPr txBox="1">
            <a:spLocks noGrp="1"/>
          </p:cNvSpPr>
          <p:nvPr>
            <p:ph type="subTitle" idx="1"/>
          </p:nvPr>
        </p:nvSpPr>
        <p:spPr>
          <a:xfrm>
            <a:off x="715100" y="2436950"/>
            <a:ext cx="28998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QALY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Total Cost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ICER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CEA Plane </a:t>
            </a:r>
            <a:endParaRPr/>
          </a:p>
        </p:txBody>
      </p:sp>
      <p:sp>
        <p:nvSpPr>
          <p:cNvPr id="1273" name="Google Shape;1273;p42"/>
          <p:cNvSpPr txBox="1">
            <a:spLocks noGrp="1"/>
          </p:cNvSpPr>
          <p:nvPr>
            <p:ph type="title"/>
          </p:nvPr>
        </p:nvSpPr>
        <p:spPr>
          <a:xfrm>
            <a:off x="715100" y="1174025"/>
            <a:ext cx="33252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1274" name="Google Shape;1274;p42"/>
          <p:cNvGrpSpPr/>
          <p:nvPr/>
        </p:nvGrpSpPr>
        <p:grpSpPr>
          <a:xfrm>
            <a:off x="133717" y="4009450"/>
            <a:ext cx="2118791" cy="1515043"/>
            <a:chOff x="133717" y="4009450"/>
            <a:chExt cx="2118791" cy="1515043"/>
          </a:xfrm>
        </p:grpSpPr>
        <p:grpSp>
          <p:nvGrpSpPr>
            <p:cNvPr id="1275" name="Google Shape;1275;p42"/>
            <p:cNvGrpSpPr/>
            <p:nvPr/>
          </p:nvGrpSpPr>
          <p:grpSpPr>
            <a:xfrm>
              <a:off x="133717" y="4009450"/>
              <a:ext cx="2118791" cy="1515043"/>
              <a:chOff x="868242" y="3643550"/>
              <a:chExt cx="2118791" cy="1515043"/>
            </a:xfrm>
          </p:grpSpPr>
          <p:grpSp>
            <p:nvGrpSpPr>
              <p:cNvPr id="1276" name="Google Shape;1276;p42"/>
              <p:cNvGrpSpPr/>
              <p:nvPr/>
            </p:nvGrpSpPr>
            <p:grpSpPr>
              <a:xfrm rot="10800000" flipH="1">
                <a:off x="1024623" y="3643550"/>
                <a:ext cx="888451" cy="1020979"/>
                <a:chOff x="9073373" y="2256271"/>
                <a:chExt cx="888451" cy="1020979"/>
              </a:xfrm>
            </p:grpSpPr>
            <p:sp>
              <p:nvSpPr>
                <p:cNvPr id="1277" name="Google Shape;1277;p42"/>
                <p:cNvSpPr/>
                <p:nvPr/>
              </p:nvSpPr>
              <p:spPr>
                <a:xfrm>
                  <a:off x="9089240" y="2272138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42"/>
                <p:cNvSpPr/>
                <p:nvPr/>
              </p:nvSpPr>
              <p:spPr>
                <a:xfrm>
                  <a:off x="9073373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42"/>
                <p:cNvSpPr/>
                <p:nvPr/>
              </p:nvSpPr>
              <p:spPr>
                <a:xfrm>
                  <a:off x="9930090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42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42"/>
                <p:cNvSpPr/>
                <p:nvPr/>
              </p:nvSpPr>
              <p:spPr>
                <a:xfrm>
                  <a:off x="9501731" y="32455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42"/>
                <p:cNvSpPr/>
                <p:nvPr/>
              </p:nvSpPr>
              <p:spPr>
                <a:xfrm>
                  <a:off x="9073373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42"/>
                <p:cNvSpPr/>
                <p:nvPr/>
              </p:nvSpPr>
              <p:spPr>
                <a:xfrm>
                  <a:off x="9930090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1"/>
                        <a:pt x="7082" y="0"/>
                        <a:pt x="15868" y="0"/>
                      </a:cubicBezTo>
                      <a:cubicBezTo>
                        <a:pt x="24653" y="0"/>
                        <a:pt x="31735" y="7081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4" name="Google Shape;1284;p42"/>
              <p:cNvGrpSpPr/>
              <p:nvPr/>
            </p:nvGrpSpPr>
            <p:grpSpPr>
              <a:xfrm rot="10800000" flipH="1">
                <a:off x="1881340" y="4137613"/>
                <a:ext cx="888451" cy="1020980"/>
                <a:chOff x="9930090" y="1762207"/>
                <a:chExt cx="888451" cy="1020980"/>
              </a:xfrm>
            </p:grpSpPr>
            <p:sp>
              <p:nvSpPr>
                <p:cNvPr id="1285" name="Google Shape;1285;p42"/>
                <p:cNvSpPr/>
                <p:nvPr/>
              </p:nvSpPr>
              <p:spPr>
                <a:xfrm>
                  <a:off x="9945957" y="1778074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7" y="741921"/>
                      </a:ln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42"/>
                <p:cNvSpPr/>
                <p:nvPr/>
              </p:nvSpPr>
              <p:spPr>
                <a:xfrm>
                  <a:off x="9930090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42"/>
                <p:cNvSpPr/>
                <p:nvPr/>
              </p:nvSpPr>
              <p:spPr>
                <a:xfrm>
                  <a:off x="10786807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42"/>
                <p:cNvSpPr/>
                <p:nvPr/>
              </p:nvSpPr>
              <p:spPr>
                <a:xfrm>
                  <a:off x="10358449" y="176220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42"/>
                <p:cNvSpPr/>
                <p:nvPr/>
              </p:nvSpPr>
              <p:spPr>
                <a:xfrm>
                  <a:off x="10358449" y="2751453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42"/>
                <p:cNvSpPr/>
                <p:nvPr/>
              </p:nvSpPr>
              <p:spPr>
                <a:xfrm>
                  <a:off x="9930090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42"/>
                <p:cNvSpPr/>
                <p:nvPr/>
              </p:nvSpPr>
              <p:spPr>
                <a:xfrm>
                  <a:off x="10786807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92" name="Google Shape;1292;p42"/>
              <p:cNvSpPr/>
              <p:nvPr/>
            </p:nvSpPr>
            <p:spPr>
              <a:xfrm rot="10800000" flipH="1">
                <a:off x="2520817" y="3743193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42"/>
              <p:cNvSpPr/>
              <p:nvPr/>
            </p:nvSpPr>
            <p:spPr>
              <a:xfrm rot="10800000" flipH="1">
                <a:off x="1235771" y="3884886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94" name="Google Shape;1294;p42"/>
              <p:cNvGrpSpPr/>
              <p:nvPr/>
            </p:nvGrpSpPr>
            <p:grpSpPr>
              <a:xfrm rot="10800000" flipH="1">
                <a:off x="868242" y="3743211"/>
                <a:ext cx="90023" cy="608646"/>
                <a:chOff x="9840585" y="4311192"/>
                <a:chExt cx="57132" cy="386295"/>
              </a:xfrm>
            </p:grpSpPr>
            <p:sp>
              <p:nvSpPr>
                <p:cNvPr id="1295" name="Google Shape;1295;p42"/>
                <p:cNvSpPr/>
                <p:nvPr/>
              </p:nvSpPr>
              <p:spPr>
                <a:xfrm>
                  <a:off x="9840585" y="4311192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6" name="Google Shape;1296;p42"/>
                <p:cNvSpPr/>
                <p:nvPr/>
              </p:nvSpPr>
              <p:spPr>
                <a:xfrm>
                  <a:off x="9840585" y="4417949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42"/>
                <p:cNvSpPr/>
                <p:nvPr/>
              </p:nvSpPr>
              <p:spPr>
                <a:xfrm>
                  <a:off x="9840585" y="4524759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42"/>
                <p:cNvSpPr/>
                <p:nvPr/>
              </p:nvSpPr>
              <p:spPr>
                <a:xfrm>
                  <a:off x="9840585" y="4631516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99" name="Google Shape;1299;p42"/>
            <p:cNvGrpSpPr/>
            <p:nvPr/>
          </p:nvGrpSpPr>
          <p:grpSpPr>
            <a:xfrm>
              <a:off x="1465419" y="4866669"/>
              <a:ext cx="254798" cy="343194"/>
              <a:chOff x="6322219" y="1703744"/>
              <a:chExt cx="254798" cy="343194"/>
            </a:xfrm>
          </p:grpSpPr>
          <p:sp>
            <p:nvSpPr>
              <p:cNvPr id="1300" name="Google Shape;1300;p42"/>
              <p:cNvSpPr/>
              <p:nvPr/>
            </p:nvSpPr>
            <p:spPr>
              <a:xfrm>
                <a:off x="6322219" y="1703744"/>
                <a:ext cx="254798" cy="343194"/>
              </a:xfrm>
              <a:custGeom>
                <a:avLst/>
                <a:gdLst/>
                <a:ahLst/>
                <a:cxnLst/>
                <a:rect l="l" t="t" r="r" b="b"/>
                <a:pathLst>
                  <a:path w="254798" h="343194" extrusionOk="0">
                    <a:moveTo>
                      <a:pt x="186645" y="103083"/>
                    </a:moveTo>
                    <a:cubicBezTo>
                      <a:pt x="165613" y="92008"/>
                      <a:pt x="154059" y="68580"/>
                      <a:pt x="154059" y="44832"/>
                    </a:cubicBezTo>
                    <a:lnTo>
                      <a:pt x="154059" y="37272"/>
                    </a:lnTo>
                    <a:lnTo>
                      <a:pt x="155017" y="37272"/>
                    </a:lnTo>
                    <a:cubicBezTo>
                      <a:pt x="165294" y="37272"/>
                      <a:pt x="173653" y="28912"/>
                      <a:pt x="173653" y="18636"/>
                    </a:cubicBezTo>
                    <a:cubicBezTo>
                      <a:pt x="173653" y="8359"/>
                      <a:pt x="165294" y="0"/>
                      <a:pt x="155017" y="0"/>
                    </a:cubicBezTo>
                    <a:lnTo>
                      <a:pt x="99748" y="0"/>
                    </a:lnTo>
                    <a:cubicBezTo>
                      <a:pt x="89472" y="0"/>
                      <a:pt x="81112" y="8359"/>
                      <a:pt x="81112" y="18636"/>
                    </a:cubicBezTo>
                    <a:cubicBezTo>
                      <a:pt x="81112" y="28912"/>
                      <a:pt x="89472" y="37272"/>
                      <a:pt x="99748" y="37272"/>
                    </a:cubicBezTo>
                    <a:lnTo>
                      <a:pt x="100707" y="37272"/>
                    </a:lnTo>
                    <a:lnTo>
                      <a:pt x="100707" y="44939"/>
                    </a:lnTo>
                    <a:cubicBezTo>
                      <a:pt x="100707" y="69272"/>
                      <a:pt x="88035" y="92274"/>
                      <a:pt x="66630" y="103882"/>
                    </a:cubicBezTo>
                    <a:cubicBezTo>
                      <a:pt x="19081" y="129706"/>
                      <a:pt x="-10150" y="184815"/>
                      <a:pt x="3268" y="245088"/>
                    </a:cubicBezTo>
                    <a:cubicBezTo>
                      <a:pt x="14023" y="293275"/>
                      <a:pt x="54224" y="331772"/>
                      <a:pt x="102730" y="340877"/>
                    </a:cubicBezTo>
                    <a:cubicBezTo>
                      <a:pt x="183930" y="356105"/>
                      <a:pt x="254799" y="294234"/>
                      <a:pt x="254799" y="215803"/>
                    </a:cubicBezTo>
                    <a:cubicBezTo>
                      <a:pt x="254799" y="166871"/>
                      <a:pt x="227165" y="124434"/>
                      <a:pt x="186645" y="103083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42"/>
              <p:cNvSpPr/>
              <p:nvPr/>
            </p:nvSpPr>
            <p:spPr>
              <a:xfrm>
                <a:off x="6361906" y="1919547"/>
                <a:ext cx="175337" cy="87641"/>
              </a:xfrm>
              <a:custGeom>
                <a:avLst/>
                <a:gdLst/>
                <a:ahLst/>
                <a:cxnLst/>
                <a:rect l="l" t="t" r="r" b="b"/>
                <a:pathLst>
                  <a:path w="175337" h="87641" extrusionOk="0">
                    <a:moveTo>
                      <a:pt x="53" y="0"/>
                    </a:moveTo>
                    <a:cubicBezTo>
                      <a:pt x="53" y="48400"/>
                      <a:pt x="39295" y="87642"/>
                      <a:pt x="87696" y="87642"/>
                    </a:cubicBezTo>
                    <a:cubicBezTo>
                      <a:pt x="136095" y="87642"/>
                      <a:pt x="175337" y="48400"/>
                      <a:pt x="1753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02" name="Google Shape;1302;p42"/>
          <p:cNvPicPr preferRelativeResize="0"/>
          <p:nvPr/>
        </p:nvPicPr>
        <p:blipFill rotWithShape="1">
          <a:blip r:embed="rId3">
            <a:alphaModFix/>
          </a:blip>
          <a:srcRect l="13599"/>
          <a:stretch/>
        </p:blipFill>
        <p:spPr>
          <a:xfrm>
            <a:off x="4353350" y="1472425"/>
            <a:ext cx="4790651" cy="36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3"/>
          <p:cNvSpPr txBox="1">
            <a:spLocks noGrp="1"/>
          </p:cNvSpPr>
          <p:nvPr>
            <p:ph type="title"/>
          </p:nvPr>
        </p:nvSpPr>
        <p:spPr>
          <a:xfrm>
            <a:off x="325675" y="-481575"/>
            <a:ext cx="66843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Cohort Simulation Result Dataframe</a:t>
            </a:r>
            <a:endParaRPr sz="3000"/>
          </a:p>
        </p:txBody>
      </p:sp>
      <p:sp>
        <p:nvSpPr>
          <p:cNvPr id="1308" name="Google Shape;1308;p43"/>
          <p:cNvSpPr txBox="1">
            <a:spLocks noGrp="1"/>
          </p:cNvSpPr>
          <p:nvPr>
            <p:ph type="subTitle" idx="1"/>
          </p:nvPr>
        </p:nvSpPr>
        <p:spPr>
          <a:xfrm>
            <a:off x="389425" y="670425"/>
            <a:ext cx="6845700" cy="45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tail(cohort_none)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tail(cohort_cervarix)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tail(cohort_gardasil)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9" name="Google Shape;1309;p43"/>
          <p:cNvPicPr preferRelativeResize="0"/>
          <p:nvPr/>
        </p:nvPicPr>
        <p:blipFill rotWithShape="1">
          <a:blip r:embed="rId3">
            <a:alphaModFix/>
          </a:blip>
          <a:srcRect l="11691"/>
          <a:stretch/>
        </p:blipFill>
        <p:spPr>
          <a:xfrm>
            <a:off x="418825" y="2516850"/>
            <a:ext cx="5369718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25" y="1020223"/>
            <a:ext cx="5369726" cy="117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825" y="3964050"/>
            <a:ext cx="5526484" cy="1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43"/>
          <p:cNvSpPr/>
          <p:nvPr/>
        </p:nvSpPr>
        <p:spPr>
          <a:xfrm>
            <a:off x="5305150" y="2005975"/>
            <a:ext cx="417300" cy="162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13" name="Google Shape;1313;p43"/>
          <p:cNvSpPr/>
          <p:nvPr/>
        </p:nvSpPr>
        <p:spPr>
          <a:xfrm>
            <a:off x="5371250" y="3503525"/>
            <a:ext cx="417300" cy="162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14" name="Google Shape;1314;p43"/>
          <p:cNvSpPr/>
          <p:nvPr/>
        </p:nvSpPr>
        <p:spPr>
          <a:xfrm>
            <a:off x="5485050" y="4969375"/>
            <a:ext cx="417300" cy="162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15" name="Google Shape;1315;p43"/>
          <p:cNvSpPr txBox="1"/>
          <p:nvPr/>
        </p:nvSpPr>
        <p:spPr>
          <a:xfrm>
            <a:off x="6091375" y="869000"/>
            <a:ext cx="2939100" cy="3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-"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Mortality (%)</a:t>
            </a:r>
            <a:endParaRPr sz="1200" b="1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-"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Morbidity (%)</a:t>
            </a:r>
            <a:endParaRPr sz="1200" b="1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316" name="Google Shape;1316;p43"/>
          <p:cNvPicPr preferRelativeResize="0"/>
          <p:nvPr/>
        </p:nvPicPr>
        <p:blipFill rotWithShape="1">
          <a:blip r:embed="rId6">
            <a:alphaModFix/>
          </a:blip>
          <a:srcRect l="6040" t="20289" r="7176" b="17509"/>
          <a:stretch/>
        </p:blipFill>
        <p:spPr>
          <a:xfrm>
            <a:off x="5995923" y="1245825"/>
            <a:ext cx="2962926" cy="5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43"/>
          <p:cNvPicPr preferRelativeResize="0"/>
          <p:nvPr/>
        </p:nvPicPr>
        <p:blipFill rotWithShape="1">
          <a:blip r:embed="rId7">
            <a:alphaModFix/>
          </a:blip>
          <a:srcRect l="2487" t="14096" r="1488"/>
          <a:stretch/>
        </p:blipFill>
        <p:spPr>
          <a:xfrm>
            <a:off x="5995925" y="2382482"/>
            <a:ext cx="3056499" cy="5291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8" name="Google Shape;1318;p43"/>
          <p:cNvGraphicFramePr/>
          <p:nvPr/>
        </p:nvGraphicFramePr>
        <p:xfrm>
          <a:off x="6126250" y="3175925"/>
          <a:ext cx="2788500" cy="1931435"/>
        </p:xfrm>
        <a:graphic>
          <a:graphicData uri="http://schemas.openxmlformats.org/drawingml/2006/table">
            <a:tbl>
              <a:tblPr>
                <a:noFill/>
                <a:tableStyleId>{76AC800C-28F2-49FF-99E0-A3E834D9DE7A}</a:tableStyleId>
              </a:tblPr>
              <a:tblGrid>
                <a:gridCol w="92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Vaccine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Mortality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Morbidity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34.073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0.093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Cervarix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34.714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0.077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Gardasil 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37.462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00"/>
                          </a:solidFill>
                        </a:rPr>
                        <a:t>0.038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Table </a:t>
            </a:r>
            <a:endParaRPr/>
          </a:p>
        </p:txBody>
      </p:sp>
      <p:graphicFrame>
        <p:nvGraphicFramePr>
          <p:cNvPr id="1324" name="Google Shape;1324;p44"/>
          <p:cNvGraphicFramePr/>
          <p:nvPr/>
        </p:nvGraphicFramePr>
        <p:xfrm>
          <a:off x="715075" y="1249196"/>
          <a:ext cx="7713700" cy="3263545"/>
        </p:xfrm>
        <a:graphic>
          <a:graphicData uri="http://schemas.openxmlformats.org/drawingml/2006/table">
            <a:tbl>
              <a:tblPr>
                <a:noFill/>
                <a:tableStyleId>{76AC800C-28F2-49FF-99E0-A3E834D9DE7A}</a:tableStyleId>
              </a:tblPr>
              <a:tblGrid>
                <a:gridCol w="139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Vaccines  </a:t>
                      </a:r>
                      <a:endParaRPr sz="16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QALYs</a:t>
                      </a:r>
                      <a:endParaRPr sz="16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Discounted) </a:t>
                      </a:r>
                      <a:endParaRPr sz="10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Vaccine Costs </a:t>
                      </a:r>
                      <a:endParaRPr sz="16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Total Costs</a:t>
                      </a:r>
                      <a:endParaRPr sz="16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(Discounted) </a:t>
                      </a:r>
                      <a:endParaRPr sz="16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ICER</a:t>
                      </a:r>
                      <a:endParaRPr sz="16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None </a:t>
                      </a:r>
                      <a:endParaRPr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22.54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$0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$718.51 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Cervarix vs None: 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 -27984.01 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Gardasil vs None: 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 -5679.38 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Cervarix</a:t>
                      </a:r>
                      <a:endParaRPr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22.53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$200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$896.64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Gardasil vs Cervarix: </a:t>
                      </a:r>
                      <a:endParaRPr sz="1200" b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 -4425.31</a:t>
                      </a:r>
                      <a:endParaRPr sz="1200" b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Gardasil 9</a:t>
                      </a:r>
                      <a:endParaRPr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22.42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$771.213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$1397.64</a:t>
                      </a: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 Gardasil vs Cervarix: </a:t>
                      </a:r>
                      <a:endParaRPr sz="1200" b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$ -4425.31</a:t>
                      </a:r>
                      <a:endParaRPr sz="1200" b="1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</a:t>
            </a:r>
            <a:endParaRPr/>
          </a:p>
        </p:txBody>
      </p:sp>
      <p:sp>
        <p:nvSpPr>
          <p:cNvPr id="884" name="Google Shape;884;p27"/>
          <p:cNvSpPr txBox="1">
            <a:spLocks noGrp="1"/>
          </p:cNvSpPr>
          <p:nvPr>
            <p:ph type="subTitle" idx="1"/>
          </p:nvPr>
        </p:nvSpPr>
        <p:spPr>
          <a:xfrm>
            <a:off x="720000" y="1689325"/>
            <a:ext cx="21981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HPV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HPV Vaccines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Decision Analysis </a:t>
            </a:r>
            <a:endParaRPr/>
          </a:p>
        </p:txBody>
      </p:sp>
      <p:sp>
        <p:nvSpPr>
          <p:cNvPr id="885" name="Google Shape;885;p27"/>
          <p:cNvSpPr txBox="1">
            <a:spLocks noGrp="1"/>
          </p:cNvSpPr>
          <p:nvPr>
            <p:ph type="subTitle" idx="3"/>
          </p:nvPr>
        </p:nvSpPr>
        <p:spPr>
          <a:xfrm>
            <a:off x="713301" y="3308776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Transition Probability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Costs</a:t>
            </a:r>
            <a:endParaRPr/>
          </a:p>
        </p:txBody>
      </p:sp>
      <p:sp>
        <p:nvSpPr>
          <p:cNvPr id="886" name="Google Shape;886;p27"/>
          <p:cNvSpPr txBox="1">
            <a:spLocks noGrp="1"/>
          </p:cNvSpPr>
          <p:nvPr>
            <p:ph type="subTitle" idx="4"/>
          </p:nvPr>
        </p:nvSpPr>
        <p:spPr>
          <a:xfrm>
            <a:off x="3325219" y="3308776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QALY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ICER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CEA Plot  </a:t>
            </a:r>
            <a:endParaRPr/>
          </a:p>
        </p:txBody>
      </p:sp>
      <p:sp>
        <p:nvSpPr>
          <p:cNvPr id="887" name="Google Shape;887;p27"/>
          <p:cNvSpPr txBox="1">
            <a:spLocks noGrp="1"/>
          </p:cNvSpPr>
          <p:nvPr>
            <p:ph type="subTitle" idx="7"/>
          </p:nvPr>
        </p:nvSpPr>
        <p:spPr>
          <a:xfrm>
            <a:off x="729934" y="1335575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endParaRPr/>
          </a:p>
        </p:txBody>
      </p:sp>
      <p:sp>
        <p:nvSpPr>
          <p:cNvPr id="888" name="Google Shape;888;p27"/>
          <p:cNvSpPr txBox="1">
            <a:spLocks noGrp="1"/>
          </p:cNvSpPr>
          <p:nvPr>
            <p:ph type="subTitle" idx="8"/>
          </p:nvPr>
        </p:nvSpPr>
        <p:spPr>
          <a:xfrm>
            <a:off x="3329123" y="1335575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 </a:t>
            </a:r>
            <a:endParaRPr/>
          </a:p>
        </p:txBody>
      </p:sp>
      <p:sp>
        <p:nvSpPr>
          <p:cNvPr id="889" name="Google Shape;889;p27"/>
          <p:cNvSpPr txBox="1">
            <a:spLocks noGrp="1"/>
          </p:cNvSpPr>
          <p:nvPr>
            <p:ph type="subTitle" idx="9"/>
          </p:nvPr>
        </p:nvSpPr>
        <p:spPr>
          <a:xfrm>
            <a:off x="5928334" y="1335575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890" name="Google Shape;890;p27"/>
          <p:cNvSpPr txBox="1">
            <a:spLocks noGrp="1"/>
          </p:cNvSpPr>
          <p:nvPr>
            <p:ph type="subTitle" idx="5"/>
          </p:nvPr>
        </p:nvSpPr>
        <p:spPr>
          <a:xfrm>
            <a:off x="5928334" y="1689324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1"/>
              <a:t>CEA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QALY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ICER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1"/>
              <a:t>Cohort Simulation</a:t>
            </a:r>
            <a:r>
              <a:rPr lang="en"/>
              <a:t> </a:t>
            </a:r>
            <a:endParaRPr/>
          </a:p>
        </p:txBody>
      </p:sp>
      <p:sp>
        <p:nvSpPr>
          <p:cNvPr id="891" name="Google Shape;891;p27"/>
          <p:cNvSpPr txBox="1">
            <a:spLocks noGrp="1"/>
          </p:cNvSpPr>
          <p:nvPr>
            <p:ph type="subTitle" idx="6"/>
          </p:nvPr>
        </p:nvSpPr>
        <p:spPr>
          <a:xfrm>
            <a:off x="5928334" y="3308776"/>
            <a:ext cx="19860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Advantages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Limitations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Future Direction  </a:t>
            </a:r>
            <a:endParaRPr/>
          </a:p>
        </p:txBody>
      </p:sp>
      <p:sp>
        <p:nvSpPr>
          <p:cNvPr id="892" name="Google Shape;892;p27"/>
          <p:cNvSpPr txBox="1">
            <a:spLocks noGrp="1"/>
          </p:cNvSpPr>
          <p:nvPr>
            <p:ph type="subTitle" idx="13"/>
          </p:nvPr>
        </p:nvSpPr>
        <p:spPr>
          <a:xfrm>
            <a:off x="717209" y="2959726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</a:t>
            </a:r>
            <a:endParaRPr/>
          </a:p>
        </p:txBody>
      </p:sp>
      <p:sp>
        <p:nvSpPr>
          <p:cNvPr id="893" name="Google Shape;893;p27"/>
          <p:cNvSpPr txBox="1">
            <a:spLocks noGrp="1"/>
          </p:cNvSpPr>
          <p:nvPr>
            <p:ph type="subTitle" idx="14"/>
          </p:nvPr>
        </p:nvSpPr>
        <p:spPr>
          <a:xfrm>
            <a:off x="3329123" y="2959726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894" name="Google Shape;894;p27"/>
          <p:cNvSpPr txBox="1">
            <a:spLocks noGrp="1"/>
          </p:cNvSpPr>
          <p:nvPr>
            <p:ph type="subTitle" idx="15"/>
          </p:nvPr>
        </p:nvSpPr>
        <p:spPr>
          <a:xfrm>
            <a:off x="5932234" y="2959726"/>
            <a:ext cx="197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</p:txBody>
      </p:sp>
      <p:pic>
        <p:nvPicPr>
          <p:cNvPr id="895" name="Google Shape;8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0" y="1706464"/>
            <a:ext cx="913563" cy="91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5"/>
          <p:cNvSpPr txBox="1">
            <a:spLocks noGrp="1"/>
          </p:cNvSpPr>
          <p:nvPr>
            <p:ph type="title"/>
          </p:nvPr>
        </p:nvSpPr>
        <p:spPr>
          <a:xfrm>
            <a:off x="684525" y="241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Cost-Effectiveness Analysis Plane </a:t>
            </a:r>
            <a:endParaRPr/>
          </a:p>
        </p:txBody>
      </p:sp>
      <p:sp>
        <p:nvSpPr>
          <p:cNvPr id="1330" name="Google Shape;1330;p45"/>
          <p:cNvSpPr txBox="1"/>
          <p:nvPr/>
        </p:nvSpPr>
        <p:spPr>
          <a:xfrm>
            <a:off x="5971838" y="1237900"/>
            <a:ext cx="20745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331" name="Google Shape;1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850" y="1132850"/>
            <a:ext cx="5155999" cy="31009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45"/>
          <p:cNvSpPr txBox="1"/>
          <p:nvPr/>
        </p:nvSpPr>
        <p:spPr>
          <a:xfrm>
            <a:off x="2392850" y="2184125"/>
            <a:ext cx="1013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CC4125"/>
                </a:solidFill>
                <a:latin typeface="Figtree"/>
                <a:ea typeface="Figtree"/>
                <a:cs typeface="Figtree"/>
                <a:sym typeface="Figtree"/>
              </a:rPr>
              <a:t>Dominated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33" name="Google Shape;1333;p45"/>
          <p:cNvSpPr txBox="1"/>
          <p:nvPr/>
        </p:nvSpPr>
        <p:spPr>
          <a:xfrm>
            <a:off x="3685775" y="2873250"/>
            <a:ext cx="1013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8761D"/>
                </a:solidFill>
                <a:latin typeface="Figtree"/>
                <a:ea typeface="Figtree"/>
                <a:cs typeface="Figtree"/>
                <a:sym typeface="Figtree"/>
              </a:rPr>
              <a:t>Dominant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 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34" name="Google Shape;1334;p45"/>
          <p:cNvSpPr txBox="1"/>
          <p:nvPr/>
        </p:nvSpPr>
        <p:spPr>
          <a:xfrm>
            <a:off x="6157275" y="1271175"/>
            <a:ext cx="28260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•</a:t>
            </a: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Dominant intervention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: 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most effective and least costly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• </a:t>
            </a: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Dominated intervention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: 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least effective and most costly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335" name="Google Shape;13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650" y="1616525"/>
            <a:ext cx="742200" cy="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45"/>
          <p:cNvSpPr txBox="1"/>
          <p:nvPr/>
        </p:nvSpPr>
        <p:spPr>
          <a:xfrm>
            <a:off x="6157275" y="2704775"/>
            <a:ext cx="2914800" cy="12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Diagonal Line →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Figtree"/>
                <a:ea typeface="Figtree"/>
                <a:cs typeface="Figtree"/>
                <a:sym typeface="Figtree"/>
              </a:rPr>
              <a:t>Willingness to Pay Threshold (WTP)</a:t>
            </a:r>
            <a:endParaRPr sz="1200" b="1">
              <a:solidFill>
                <a:srgbClr val="FF000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Figtree"/>
                <a:ea typeface="Figtree"/>
                <a:cs typeface="Figtree"/>
                <a:sym typeface="Figtree"/>
              </a:rPr>
              <a:t>Set to 50,000 per QALY </a:t>
            </a:r>
            <a:r>
              <a:rPr lang="en" sz="800" b="1">
                <a:solidFill>
                  <a:srgbClr val="FF0000"/>
                </a:solidFill>
                <a:latin typeface="Figtree"/>
                <a:ea typeface="Figtree"/>
                <a:cs typeface="Figtree"/>
                <a:sym typeface="Figtree"/>
              </a:rPr>
              <a:t>(based on literature)</a:t>
            </a:r>
            <a:endParaRPr sz="800" b="1">
              <a:solidFill>
                <a:srgbClr val="FF000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Diagonal Line Formula→</a:t>
            </a:r>
            <a:endParaRPr sz="1200" b="1">
              <a:solidFill>
                <a:srgbClr val="FF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337" name="Google Shape;1337;p45"/>
          <p:cNvPicPr preferRelativeResize="0"/>
          <p:nvPr/>
        </p:nvPicPr>
        <p:blipFill rotWithShape="1">
          <a:blip r:embed="rId5">
            <a:alphaModFix/>
          </a:blip>
          <a:srcRect t="14484" b="17802"/>
          <a:stretch/>
        </p:blipFill>
        <p:spPr>
          <a:xfrm>
            <a:off x="6234150" y="3806950"/>
            <a:ext cx="1759000" cy="3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278" y="4233811"/>
            <a:ext cx="2914801" cy="28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46"/>
          <p:cNvSpPr txBox="1">
            <a:spLocks noGrp="1"/>
          </p:cNvSpPr>
          <p:nvPr>
            <p:ph type="title"/>
          </p:nvPr>
        </p:nvSpPr>
        <p:spPr>
          <a:xfrm>
            <a:off x="5279300" y="2030800"/>
            <a:ext cx="70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Summary </a:t>
            </a:r>
            <a:endParaRPr/>
          </a:p>
        </p:txBody>
      </p:sp>
      <p:sp>
        <p:nvSpPr>
          <p:cNvPr id="1344" name="Google Shape;1344;p46"/>
          <p:cNvSpPr txBox="1"/>
          <p:nvPr/>
        </p:nvSpPr>
        <p:spPr>
          <a:xfrm>
            <a:off x="399075" y="2092849"/>
            <a:ext cx="8540100" cy="29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Figtree"/>
                <a:ea typeface="Figtree"/>
                <a:cs typeface="Figtree"/>
                <a:sym typeface="Figtree"/>
              </a:rPr>
              <a:t>Comparing with no-vaccine cohort </a:t>
            </a:r>
            <a:endParaRPr dirty="0"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 err="1">
                <a:latin typeface="Figtree"/>
                <a:ea typeface="Figtree"/>
                <a:cs typeface="Figtree"/>
                <a:sym typeface="Figtree"/>
              </a:rPr>
              <a:t>Cervarix</a:t>
            </a:r>
            <a:r>
              <a:rPr lang="en" dirty="0">
                <a:latin typeface="Figtree"/>
                <a:ea typeface="Figtree"/>
                <a:cs typeface="Figtree"/>
                <a:sym typeface="Figtree"/>
              </a:rPr>
              <a:t> and Gardasil 9 both show higher total costs and</a:t>
            </a:r>
            <a:r>
              <a:rPr lang="en" b="1" dirty="0">
                <a:latin typeface="Figtree"/>
                <a:ea typeface="Figtree"/>
                <a:cs typeface="Figtree"/>
                <a:sym typeface="Figtree"/>
              </a:rPr>
              <a:t> lower QALYs</a:t>
            </a:r>
            <a:r>
              <a:rPr lang="en" dirty="0">
                <a:latin typeface="Figtree"/>
                <a:ea typeface="Figtree"/>
                <a:cs typeface="Figtree"/>
                <a:sym typeface="Figtree"/>
              </a:rPr>
              <a:t> compared to the no-vaccine cohort, resulting </a:t>
            </a:r>
            <a:r>
              <a:rPr lang="en" b="1" dirty="0">
                <a:latin typeface="Figtree"/>
                <a:ea typeface="Figtree"/>
                <a:cs typeface="Figtree"/>
                <a:sym typeface="Figtree"/>
              </a:rPr>
              <a:t>negative ICERs</a:t>
            </a:r>
            <a:r>
              <a:rPr lang="en" dirty="0">
                <a:latin typeface="Figtree"/>
                <a:ea typeface="Figtree"/>
                <a:cs typeface="Figtree"/>
                <a:sym typeface="Figtree"/>
              </a:rPr>
              <a:t>. </a:t>
            </a:r>
            <a:endParaRPr dirty="0"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Figtree"/>
                <a:ea typeface="Figtree"/>
                <a:cs typeface="Figtree"/>
                <a:sym typeface="Figtree"/>
              </a:rPr>
              <a:t>Comparing two vaccines </a:t>
            </a:r>
            <a:endParaRPr dirty="0"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1" dirty="0" err="1">
                <a:latin typeface="Figtree"/>
                <a:ea typeface="Figtree"/>
                <a:cs typeface="Figtree"/>
                <a:sym typeface="Figtree"/>
              </a:rPr>
              <a:t>Cervarix</a:t>
            </a:r>
            <a:r>
              <a:rPr lang="en" b="1" dirty="0">
                <a:latin typeface="Figtree"/>
                <a:ea typeface="Figtree"/>
                <a:cs typeface="Figtree"/>
                <a:sym typeface="Figtree"/>
              </a:rPr>
              <a:t> has a better ICER than Gardasil 9</a:t>
            </a:r>
            <a:r>
              <a:rPr lang="en" dirty="0">
                <a:latin typeface="Figtree"/>
                <a:ea typeface="Figtree"/>
                <a:cs typeface="Figtree"/>
                <a:sym typeface="Figtree"/>
              </a:rPr>
              <a:t>, indicating relatively greater cost-effectiveness between the two vaccines.</a:t>
            </a:r>
            <a:endParaRPr dirty="0"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Figtree"/>
                <a:ea typeface="Figtree"/>
                <a:cs typeface="Figtree"/>
                <a:sym typeface="Figtree"/>
              </a:rPr>
              <a:t>Gardasil 9 shows the </a:t>
            </a:r>
            <a:r>
              <a:rPr lang="en" b="1" dirty="0">
                <a:latin typeface="Figtree"/>
                <a:ea typeface="Figtree"/>
                <a:cs typeface="Figtree"/>
                <a:sym typeface="Figtree"/>
              </a:rPr>
              <a:t>lowest morbidity (0.038%)</a:t>
            </a:r>
            <a:r>
              <a:rPr lang="en" dirty="0">
                <a:latin typeface="Figtree"/>
                <a:ea typeface="Figtree"/>
                <a:cs typeface="Figtree"/>
                <a:sym typeface="Figtree"/>
              </a:rPr>
              <a:t>, indicating better cancer prevention. </a:t>
            </a:r>
            <a:endParaRPr dirty="0"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Figtree"/>
                <a:ea typeface="Figtree"/>
                <a:cs typeface="Figtree"/>
                <a:sym typeface="Figtree"/>
              </a:rPr>
              <a:t>These findings are </a:t>
            </a:r>
            <a:r>
              <a:rPr lang="en" b="1" dirty="0">
                <a:latin typeface="Figtree"/>
                <a:ea typeface="Figtree"/>
                <a:cs typeface="Figtree"/>
                <a:sym typeface="Figtree"/>
              </a:rPr>
              <a:t>counterintuitive</a:t>
            </a:r>
            <a:r>
              <a:rPr lang="en" dirty="0">
                <a:latin typeface="Figtree"/>
                <a:ea typeface="Figtree"/>
                <a:cs typeface="Figtree"/>
                <a:sym typeface="Figtree"/>
              </a:rPr>
              <a:t>, given the known public health benefits of HPV vaccination.</a:t>
            </a:r>
            <a:br>
              <a:rPr lang="en" dirty="0">
                <a:latin typeface="Figtree"/>
                <a:ea typeface="Figtree"/>
                <a:cs typeface="Figtree"/>
                <a:sym typeface="Figtree"/>
              </a:rPr>
            </a:b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345" name="Google Shape;1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886" y="62050"/>
            <a:ext cx="4674114" cy="203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50" y="62050"/>
            <a:ext cx="3529051" cy="217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</p:txBody>
      </p:sp>
      <p:sp>
        <p:nvSpPr>
          <p:cNvPr id="1352" name="Google Shape;1352;p47"/>
          <p:cNvSpPr txBox="1"/>
          <p:nvPr/>
        </p:nvSpPr>
        <p:spPr>
          <a:xfrm>
            <a:off x="800500" y="1094350"/>
            <a:ext cx="7623600" cy="3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Figtree"/>
                <a:ea typeface="Figtree"/>
                <a:cs typeface="Figtree"/>
                <a:sym typeface="Figtree"/>
              </a:rPr>
              <a:t>Mixed Population for “no vaccine” Cohort</a:t>
            </a:r>
            <a:endParaRPr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Figtree"/>
                <a:ea typeface="Figtree"/>
                <a:cs typeface="Figtree"/>
                <a:sym typeface="Figtree"/>
              </a:rPr>
              <a:t>The transition probabilities for the “no vaccine” group were </a:t>
            </a:r>
            <a:r>
              <a:rPr lang="en" b="1">
                <a:latin typeface="Figtree"/>
                <a:ea typeface="Figtree"/>
                <a:cs typeface="Figtree"/>
                <a:sym typeface="Figtree"/>
              </a:rPr>
              <a:t>sourced from CDC surveillance data</a:t>
            </a:r>
            <a:r>
              <a:rPr lang="en">
                <a:latin typeface="Figtree"/>
                <a:ea typeface="Figtree"/>
                <a:cs typeface="Figtree"/>
                <a:sym typeface="Figtree"/>
              </a:rPr>
              <a:t>, which includes the general population.</a:t>
            </a:r>
            <a:br>
              <a:rPr lang="en">
                <a:latin typeface="Figtree"/>
                <a:ea typeface="Figtree"/>
                <a:cs typeface="Figtree"/>
                <a:sym typeface="Figtree"/>
              </a:rPr>
            </a:br>
            <a:r>
              <a:rPr lang="en">
                <a:latin typeface="Figtree"/>
                <a:ea typeface="Figtree"/>
                <a:cs typeface="Figtree"/>
                <a:sym typeface="Figtree"/>
              </a:rPr>
              <a:t>→ “no vaccine” cohort actually</a:t>
            </a:r>
            <a:r>
              <a:rPr lang="en" b="1"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">
                <a:latin typeface="Figtree"/>
                <a:ea typeface="Figtree"/>
                <a:cs typeface="Figtree"/>
                <a:sym typeface="Figtree"/>
              </a:rPr>
              <a:t>composed of  individuals who have received different types of HPV vaccines and individuals who have never received HPV vaccines. </a:t>
            </a:r>
            <a:endParaRPr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Figtree"/>
                <a:ea typeface="Figtree"/>
                <a:cs typeface="Figtree"/>
                <a:sym typeface="Figtree"/>
              </a:rPr>
              <a:t>→ Therefore, comparisons involving the no-vaccine group may be biased and not representative of a true unvaccinated baseline.</a:t>
            </a:r>
            <a:endParaRPr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Figtree"/>
                <a:ea typeface="Figtree"/>
                <a:cs typeface="Figtree"/>
                <a:sym typeface="Figtree"/>
              </a:rPr>
              <a:t>However, since Cervarix and Gardasil 9 were evaluated under the same model assumptions, their comparative results are still valid.</a:t>
            </a:r>
            <a:endParaRPr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Figtree"/>
                <a:ea typeface="Figtree"/>
                <a:cs typeface="Figtree"/>
                <a:sym typeface="Figtree"/>
              </a:rPr>
              <a:t>→ Under the model, Cervarix appears more cost-effective than Gardasil 9 in a relative sense.</a:t>
            </a:r>
            <a:br>
              <a:rPr lang="en">
                <a:latin typeface="Figtree"/>
                <a:ea typeface="Figtree"/>
                <a:cs typeface="Figtree"/>
                <a:sym typeface="Figtree"/>
              </a:rPr>
            </a:br>
            <a:endParaRPr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 </a:t>
            </a:r>
            <a:endParaRPr/>
          </a:p>
        </p:txBody>
      </p:sp>
      <p:sp>
        <p:nvSpPr>
          <p:cNvPr id="1358" name="Google Shape;1358;p4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Thank you Professor and my supportive classmates!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8"/>
          <p:cNvSpPr txBox="1">
            <a:spLocks noGrp="1"/>
          </p:cNvSpPr>
          <p:nvPr>
            <p:ph type="title"/>
          </p:nvPr>
        </p:nvSpPr>
        <p:spPr>
          <a:xfrm>
            <a:off x="3035875" y="2579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8"/>
          <p:cNvSpPr txBox="1">
            <a:spLocks noGrp="1"/>
          </p:cNvSpPr>
          <p:nvPr>
            <p:ph type="title"/>
          </p:nvPr>
        </p:nvSpPr>
        <p:spPr>
          <a:xfrm>
            <a:off x="5492725" y="2555575"/>
            <a:ext cx="3510900" cy="12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endParaRPr/>
          </a:p>
        </p:txBody>
      </p:sp>
      <p:grpSp>
        <p:nvGrpSpPr>
          <p:cNvPr id="901" name="Google Shape;901;p28"/>
          <p:cNvGrpSpPr/>
          <p:nvPr/>
        </p:nvGrpSpPr>
        <p:grpSpPr>
          <a:xfrm>
            <a:off x="6724363" y="-413790"/>
            <a:ext cx="2700889" cy="2927431"/>
            <a:chOff x="-261062" y="3185047"/>
            <a:chExt cx="2700890" cy="2927431"/>
          </a:xfrm>
        </p:grpSpPr>
        <p:grpSp>
          <p:nvGrpSpPr>
            <p:cNvPr id="902" name="Google Shape;902;p28"/>
            <p:cNvGrpSpPr/>
            <p:nvPr/>
          </p:nvGrpSpPr>
          <p:grpSpPr>
            <a:xfrm>
              <a:off x="-261062" y="3400960"/>
              <a:ext cx="1745169" cy="1515096"/>
              <a:chOff x="5149138" y="3609235"/>
              <a:chExt cx="1745169" cy="1515096"/>
            </a:xfrm>
          </p:grpSpPr>
          <p:grpSp>
            <p:nvGrpSpPr>
              <p:cNvPr id="903" name="Google Shape;903;p28"/>
              <p:cNvGrpSpPr/>
              <p:nvPr/>
            </p:nvGrpSpPr>
            <p:grpSpPr>
              <a:xfrm>
                <a:off x="6005855" y="3609235"/>
                <a:ext cx="888452" cy="1020979"/>
                <a:chOff x="6005855" y="3609235"/>
                <a:chExt cx="888452" cy="1020979"/>
              </a:xfrm>
            </p:grpSpPr>
            <p:sp>
              <p:nvSpPr>
                <p:cNvPr id="904" name="Google Shape;904;p28"/>
                <p:cNvSpPr/>
                <p:nvPr/>
              </p:nvSpPr>
              <p:spPr>
                <a:xfrm>
                  <a:off x="6021723" y="3625102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7" y="741974"/>
                      </a:move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lnTo>
                        <a:pt x="0" y="741974"/>
                      </a:lnTo>
                      <a:lnTo>
                        <a:pt x="428359" y="989245"/>
                      </a:lnTo>
                      <a:lnTo>
                        <a:pt x="856717" y="741974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8"/>
                <p:cNvSpPr/>
                <p:nvPr/>
              </p:nvSpPr>
              <p:spPr>
                <a:xfrm>
                  <a:off x="6862573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8"/>
                <p:cNvSpPr/>
                <p:nvPr/>
              </p:nvSpPr>
              <p:spPr>
                <a:xfrm>
                  <a:off x="6005855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8"/>
                <p:cNvSpPr/>
                <p:nvPr/>
              </p:nvSpPr>
              <p:spPr>
                <a:xfrm>
                  <a:off x="6434214" y="45984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8"/>
                <p:cNvSpPr/>
                <p:nvPr/>
              </p:nvSpPr>
              <p:spPr>
                <a:xfrm>
                  <a:off x="6434214" y="3609235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8"/>
                <p:cNvSpPr/>
                <p:nvPr/>
              </p:nvSpPr>
              <p:spPr>
                <a:xfrm>
                  <a:off x="6862573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8"/>
                <p:cNvSpPr/>
                <p:nvPr/>
              </p:nvSpPr>
              <p:spPr>
                <a:xfrm>
                  <a:off x="6005855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1" name="Google Shape;911;p28"/>
              <p:cNvGrpSpPr/>
              <p:nvPr/>
            </p:nvGrpSpPr>
            <p:grpSpPr>
              <a:xfrm>
                <a:off x="5149138" y="4103352"/>
                <a:ext cx="888451" cy="1020979"/>
                <a:chOff x="5149138" y="4103352"/>
                <a:chExt cx="888451" cy="1020979"/>
              </a:xfrm>
            </p:grpSpPr>
            <p:sp>
              <p:nvSpPr>
                <p:cNvPr id="912" name="Google Shape;912;p28"/>
                <p:cNvSpPr/>
                <p:nvPr/>
              </p:nvSpPr>
              <p:spPr>
                <a:xfrm>
                  <a:off x="5165005" y="4119219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8" y="741920"/>
                      </a:moveTo>
                      <a:lnTo>
                        <a:pt x="856718" y="247271"/>
                      </a:lnTo>
                      <a:lnTo>
                        <a:pt x="428359" y="0"/>
                      </a:lnTo>
                      <a:lnTo>
                        <a:pt x="0" y="247271"/>
                      </a:lnTo>
                      <a:lnTo>
                        <a:pt x="0" y="741920"/>
                      </a:lnTo>
                      <a:lnTo>
                        <a:pt x="428359" y="989245"/>
                      </a:lnTo>
                      <a:lnTo>
                        <a:pt x="856718" y="74192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8"/>
                <p:cNvSpPr/>
                <p:nvPr/>
              </p:nvSpPr>
              <p:spPr>
                <a:xfrm>
                  <a:off x="6005855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8"/>
                <p:cNvSpPr/>
                <p:nvPr/>
              </p:nvSpPr>
              <p:spPr>
                <a:xfrm>
                  <a:off x="5149138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8"/>
                <p:cNvSpPr/>
                <p:nvPr/>
              </p:nvSpPr>
              <p:spPr>
                <a:xfrm>
                  <a:off x="5577496" y="509259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8"/>
                <p:cNvSpPr/>
                <p:nvPr/>
              </p:nvSpPr>
              <p:spPr>
                <a:xfrm>
                  <a:off x="5577496" y="410335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2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8"/>
                <p:cNvSpPr/>
                <p:nvPr/>
              </p:nvSpPr>
              <p:spPr>
                <a:xfrm>
                  <a:off x="6005855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8"/>
                <p:cNvSpPr/>
                <p:nvPr/>
              </p:nvSpPr>
              <p:spPr>
                <a:xfrm>
                  <a:off x="5149138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19" name="Google Shape;919;p28"/>
            <p:cNvSpPr/>
            <p:nvPr/>
          </p:nvSpPr>
          <p:spPr>
            <a:xfrm>
              <a:off x="1738428" y="4136822"/>
              <a:ext cx="701400" cy="809914"/>
            </a:xfrm>
            <a:custGeom>
              <a:avLst/>
              <a:gdLst/>
              <a:ahLst/>
              <a:cxnLst/>
              <a:rect l="l" t="t" r="r" b="b"/>
              <a:pathLst>
                <a:path w="701400" h="809914" extrusionOk="0">
                  <a:moveTo>
                    <a:pt x="0" y="202492"/>
                  </a:moveTo>
                  <a:lnTo>
                    <a:pt x="0" y="607423"/>
                  </a:lnTo>
                  <a:lnTo>
                    <a:pt x="350727" y="809915"/>
                  </a:lnTo>
                  <a:lnTo>
                    <a:pt x="701401" y="607423"/>
                  </a:lnTo>
                  <a:lnTo>
                    <a:pt x="701401" y="202492"/>
                  </a:lnTo>
                  <a:lnTo>
                    <a:pt x="350727" y="0"/>
                  </a:lnTo>
                  <a:lnTo>
                    <a:pt x="0" y="20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0" name="Google Shape;920;p28"/>
            <p:cNvGrpSpPr/>
            <p:nvPr/>
          </p:nvGrpSpPr>
          <p:grpSpPr>
            <a:xfrm>
              <a:off x="511581" y="4607446"/>
              <a:ext cx="1303392" cy="1505032"/>
              <a:chOff x="5921781" y="4815721"/>
              <a:chExt cx="1303392" cy="1505032"/>
            </a:xfrm>
          </p:grpSpPr>
          <p:sp>
            <p:nvSpPr>
              <p:cNvPr id="921" name="Google Shape;921;p28"/>
              <p:cNvSpPr/>
              <p:nvPr/>
            </p:nvSpPr>
            <p:spPr>
              <a:xfrm>
                <a:off x="5921781" y="4815721"/>
                <a:ext cx="1303392" cy="1505032"/>
              </a:xfrm>
              <a:custGeom>
                <a:avLst/>
                <a:gdLst/>
                <a:ahLst/>
                <a:cxnLst/>
                <a:rect l="l" t="t" r="r" b="b"/>
                <a:pathLst>
                  <a:path w="1303392" h="1505032" extrusionOk="0">
                    <a:moveTo>
                      <a:pt x="0" y="376285"/>
                    </a:moveTo>
                    <a:lnTo>
                      <a:pt x="0" y="1128801"/>
                    </a:lnTo>
                    <a:lnTo>
                      <a:pt x="651670" y="1505033"/>
                    </a:lnTo>
                    <a:lnTo>
                      <a:pt x="1303392" y="1128801"/>
                    </a:lnTo>
                    <a:lnTo>
                      <a:pt x="1303392" y="376285"/>
                    </a:lnTo>
                    <a:lnTo>
                      <a:pt x="651670" y="0"/>
                    </a:lnTo>
                    <a:lnTo>
                      <a:pt x="0" y="3762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6097064" y="5018107"/>
                <a:ext cx="952825" cy="1100261"/>
              </a:xfrm>
              <a:custGeom>
                <a:avLst/>
                <a:gdLst/>
                <a:ahLst/>
                <a:cxnLst/>
                <a:rect l="l" t="t" r="r" b="b"/>
                <a:pathLst>
                  <a:path w="952825" h="1100261" extrusionOk="0">
                    <a:moveTo>
                      <a:pt x="0" y="275065"/>
                    </a:moveTo>
                    <a:lnTo>
                      <a:pt x="0" y="825197"/>
                    </a:lnTo>
                    <a:lnTo>
                      <a:pt x="476387" y="1100262"/>
                    </a:lnTo>
                    <a:lnTo>
                      <a:pt x="952826" y="825197"/>
                    </a:lnTo>
                    <a:lnTo>
                      <a:pt x="952826" y="275065"/>
                    </a:lnTo>
                    <a:lnTo>
                      <a:pt x="476387" y="0"/>
                    </a:lnTo>
                    <a:lnTo>
                      <a:pt x="0" y="275065"/>
                    </a:lnTo>
                    <a:close/>
                  </a:path>
                </a:pathLst>
              </a:custGeom>
              <a:solidFill>
                <a:schemeClr val="lt2"/>
              </a:solidFill>
              <a:ln w="12500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23" name="Google Shape;923;p28"/>
            <p:cNvSpPr/>
            <p:nvPr/>
          </p:nvSpPr>
          <p:spPr>
            <a:xfrm>
              <a:off x="12619" y="4225038"/>
              <a:ext cx="341089" cy="393855"/>
            </a:xfrm>
            <a:custGeom>
              <a:avLst/>
              <a:gdLst/>
              <a:ahLst/>
              <a:cxnLst/>
              <a:rect l="l" t="t" r="r" b="b"/>
              <a:pathLst>
                <a:path w="341089" h="393855" extrusionOk="0">
                  <a:moveTo>
                    <a:pt x="0" y="98451"/>
                  </a:moveTo>
                  <a:lnTo>
                    <a:pt x="0" y="295352"/>
                  </a:lnTo>
                  <a:lnTo>
                    <a:pt x="170545" y="393856"/>
                  </a:lnTo>
                  <a:lnTo>
                    <a:pt x="341090" y="295352"/>
                  </a:lnTo>
                  <a:lnTo>
                    <a:pt x="341090" y="98451"/>
                  </a:lnTo>
                  <a:lnTo>
                    <a:pt x="170545" y="0"/>
                  </a:lnTo>
                  <a:lnTo>
                    <a:pt x="0" y="984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-49949" y="3185047"/>
              <a:ext cx="466216" cy="538310"/>
            </a:xfrm>
            <a:custGeom>
              <a:avLst/>
              <a:gdLst/>
              <a:ahLst/>
              <a:cxnLst/>
              <a:rect l="l" t="t" r="r" b="b"/>
              <a:pathLst>
                <a:path w="466216" h="538310" extrusionOk="0">
                  <a:moveTo>
                    <a:pt x="0" y="134551"/>
                  </a:moveTo>
                  <a:lnTo>
                    <a:pt x="0" y="403707"/>
                  </a:lnTo>
                  <a:lnTo>
                    <a:pt x="233108" y="538311"/>
                  </a:lnTo>
                  <a:lnTo>
                    <a:pt x="466217" y="403707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5" name="Google Shape;925;p28"/>
            <p:cNvGrpSpPr/>
            <p:nvPr/>
          </p:nvGrpSpPr>
          <p:grpSpPr>
            <a:xfrm>
              <a:off x="1598552" y="3897201"/>
              <a:ext cx="260404" cy="242439"/>
              <a:chOff x="7568014" y="5447038"/>
              <a:chExt cx="260404" cy="242439"/>
            </a:xfrm>
          </p:grpSpPr>
          <p:sp>
            <p:nvSpPr>
              <p:cNvPr id="926" name="Google Shape;926;p28"/>
              <p:cNvSpPr/>
              <p:nvPr/>
            </p:nvSpPr>
            <p:spPr>
              <a:xfrm>
                <a:off x="7568014" y="5447038"/>
                <a:ext cx="260404" cy="242439"/>
              </a:xfrm>
              <a:custGeom>
                <a:avLst/>
                <a:gdLst/>
                <a:ahLst/>
                <a:cxnLst/>
                <a:rect l="l" t="t" r="r" b="b"/>
                <a:pathLst>
                  <a:path w="260404" h="242439" extrusionOk="0">
                    <a:moveTo>
                      <a:pt x="130191" y="18916"/>
                    </a:moveTo>
                    <a:cubicBezTo>
                      <a:pt x="33550" y="-57864"/>
                      <a:pt x="-106698" y="115662"/>
                      <a:pt x="130191" y="242440"/>
                    </a:cubicBezTo>
                    <a:cubicBezTo>
                      <a:pt x="367133" y="115662"/>
                      <a:pt x="226831" y="-57864"/>
                      <a:pt x="130191" y="189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7647143" y="5512543"/>
                <a:ext cx="102124" cy="102070"/>
              </a:xfrm>
              <a:custGeom>
                <a:avLst/>
                <a:gdLst/>
                <a:ahLst/>
                <a:cxnLst/>
                <a:rect l="l" t="t" r="r" b="b"/>
                <a:pathLst>
                  <a:path w="102124" h="102070" extrusionOk="0">
                    <a:moveTo>
                      <a:pt x="102125" y="43608"/>
                    </a:moveTo>
                    <a:lnTo>
                      <a:pt x="58464" y="43608"/>
                    </a:lnTo>
                    <a:lnTo>
                      <a:pt x="58464" y="0"/>
                    </a:lnTo>
                    <a:lnTo>
                      <a:pt x="43662" y="0"/>
                    </a:lnTo>
                    <a:lnTo>
                      <a:pt x="43662" y="43608"/>
                    </a:lnTo>
                    <a:lnTo>
                      <a:pt x="0" y="43608"/>
                    </a:lnTo>
                    <a:lnTo>
                      <a:pt x="0" y="58410"/>
                    </a:lnTo>
                    <a:lnTo>
                      <a:pt x="43662" y="58410"/>
                    </a:lnTo>
                    <a:lnTo>
                      <a:pt x="43662" y="102071"/>
                    </a:lnTo>
                    <a:lnTo>
                      <a:pt x="58464" y="102071"/>
                    </a:lnTo>
                    <a:lnTo>
                      <a:pt x="58464" y="58410"/>
                    </a:lnTo>
                    <a:lnTo>
                      <a:pt x="102125" y="58410"/>
                    </a:lnTo>
                    <a:lnTo>
                      <a:pt x="102125" y="436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28" name="Google Shape;9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Papillomavirus (HPV)</a:t>
            </a:r>
            <a:endParaRPr/>
          </a:p>
        </p:txBody>
      </p:sp>
      <p:sp>
        <p:nvSpPr>
          <p:cNvPr id="934" name="Google Shape;934;p2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 Light"/>
              <a:buChar char="●"/>
            </a:pPr>
            <a:r>
              <a:rPr lang="en" sz="1600">
                <a:solidFill>
                  <a:schemeClr val="dk1"/>
                </a:solidFill>
              </a:rPr>
              <a:t>Group of over 200 non-enveloped DNA viruses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 Light"/>
              <a:buChar char="●"/>
            </a:pPr>
            <a:r>
              <a:rPr lang="en" sz="1600">
                <a:solidFill>
                  <a:schemeClr val="dk1"/>
                </a:solidFill>
              </a:rPr>
              <a:t>Symptoms depend on the type of epithelial cells infected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000000"/>
                </a:solidFill>
              </a:rPr>
              <a:t>Low-risk types</a:t>
            </a:r>
            <a:r>
              <a:rPr lang="en" sz="1600">
                <a:solidFill>
                  <a:srgbClr val="000000"/>
                </a:solidFill>
              </a:rPr>
              <a:t>: HPV-6 and HPV-11 (mostly cause warts)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000000"/>
                </a:solidFill>
              </a:rPr>
              <a:t>High-risk types</a:t>
            </a:r>
            <a:r>
              <a:rPr lang="en" sz="1600">
                <a:solidFill>
                  <a:srgbClr val="000000"/>
                </a:solidFill>
              </a:rPr>
              <a:t>: HPV-16 and HPV-18 (linked to cancers)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 Light"/>
              <a:buChar char="●"/>
            </a:pPr>
            <a:r>
              <a:rPr lang="en" sz="1600">
                <a:solidFill>
                  <a:schemeClr val="dk1"/>
                </a:solidFill>
              </a:rPr>
              <a:t>CDC: ~13 million new HPV infections in the U.S. each year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935" name="Google Shape;935;p29"/>
          <p:cNvGrpSpPr/>
          <p:nvPr/>
        </p:nvGrpSpPr>
        <p:grpSpPr>
          <a:xfrm>
            <a:off x="6656888" y="2869060"/>
            <a:ext cx="1745169" cy="1731009"/>
            <a:chOff x="-261062" y="3185047"/>
            <a:chExt cx="1745169" cy="1731009"/>
          </a:xfrm>
        </p:grpSpPr>
        <p:grpSp>
          <p:nvGrpSpPr>
            <p:cNvPr id="936" name="Google Shape;936;p29"/>
            <p:cNvGrpSpPr/>
            <p:nvPr/>
          </p:nvGrpSpPr>
          <p:grpSpPr>
            <a:xfrm>
              <a:off x="-261062" y="3400960"/>
              <a:ext cx="1745169" cy="1515096"/>
              <a:chOff x="5149138" y="3609235"/>
              <a:chExt cx="1745169" cy="1515096"/>
            </a:xfrm>
          </p:grpSpPr>
          <p:grpSp>
            <p:nvGrpSpPr>
              <p:cNvPr id="937" name="Google Shape;937;p29"/>
              <p:cNvGrpSpPr/>
              <p:nvPr/>
            </p:nvGrpSpPr>
            <p:grpSpPr>
              <a:xfrm>
                <a:off x="6005855" y="3609235"/>
                <a:ext cx="888452" cy="1020979"/>
                <a:chOff x="6005855" y="3609235"/>
                <a:chExt cx="888452" cy="1020979"/>
              </a:xfrm>
            </p:grpSpPr>
            <p:sp>
              <p:nvSpPr>
                <p:cNvPr id="938" name="Google Shape;938;p29"/>
                <p:cNvSpPr/>
                <p:nvPr/>
              </p:nvSpPr>
              <p:spPr>
                <a:xfrm>
                  <a:off x="6021723" y="3625102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7" y="741974"/>
                      </a:move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lnTo>
                        <a:pt x="0" y="741974"/>
                      </a:lnTo>
                      <a:lnTo>
                        <a:pt x="428359" y="989245"/>
                      </a:lnTo>
                      <a:lnTo>
                        <a:pt x="856717" y="741974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9"/>
                <p:cNvSpPr/>
                <p:nvPr/>
              </p:nvSpPr>
              <p:spPr>
                <a:xfrm>
                  <a:off x="6862573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9"/>
                <p:cNvSpPr/>
                <p:nvPr/>
              </p:nvSpPr>
              <p:spPr>
                <a:xfrm>
                  <a:off x="6005855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9"/>
                <p:cNvSpPr/>
                <p:nvPr/>
              </p:nvSpPr>
              <p:spPr>
                <a:xfrm>
                  <a:off x="6434214" y="45984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9"/>
                <p:cNvSpPr/>
                <p:nvPr/>
              </p:nvSpPr>
              <p:spPr>
                <a:xfrm>
                  <a:off x="6434214" y="3609235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9"/>
                <p:cNvSpPr/>
                <p:nvPr/>
              </p:nvSpPr>
              <p:spPr>
                <a:xfrm>
                  <a:off x="6862573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9"/>
                <p:cNvSpPr/>
                <p:nvPr/>
              </p:nvSpPr>
              <p:spPr>
                <a:xfrm>
                  <a:off x="6005855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5" name="Google Shape;945;p29"/>
              <p:cNvGrpSpPr/>
              <p:nvPr/>
            </p:nvGrpSpPr>
            <p:grpSpPr>
              <a:xfrm>
                <a:off x="5149138" y="4103352"/>
                <a:ext cx="888451" cy="1020979"/>
                <a:chOff x="5149138" y="4103352"/>
                <a:chExt cx="888451" cy="1020979"/>
              </a:xfrm>
            </p:grpSpPr>
            <p:sp>
              <p:nvSpPr>
                <p:cNvPr id="946" name="Google Shape;946;p29"/>
                <p:cNvSpPr/>
                <p:nvPr/>
              </p:nvSpPr>
              <p:spPr>
                <a:xfrm>
                  <a:off x="5165005" y="4119219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8" y="741920"/>
                      </a:moveTo>
                      <a:lnTo>
                        <a:pt x="856718" y="247271"/>
                      </a:lnTo>
                      <a:lnTo>
                        <a:pt x="428359" y="0"/>
                      </a:lnTo>
                      <a:lnTo>
                        <a:pt x="0" y="247271"/>
                      </a:lnTo>
                      <a:lnTo>
                        <a:pt x="0" y="741920"/>
                      </a:lnTo>
                      <a:lnTo>
                        <a:pt x="428359" y="989245"/>
                      </a:lnTo>
                      <a:lnTo>
                        <a:pt x="856718" y="74192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9"/>
                <p:cNvSpPr/>
                <p:nvPr/>
              </p:nvSpPr>
              <p:spPr>
                <a:xfrm>
                  <a:off x="6005855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9"/>
                <p:cNvSpPr/>
                <p:nvPr/>
              </p:nvSpPr>
              <p:spPr>
                <a:xfrm>
                  <a:off x="5149138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9"/>
                <p:cNvSpPr/>
                <p:nvPr/>
              </p:nvSpPr>
              <p:spPr>
                <a:xfrm>
                  <a:off x="5577496" y="509259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9"/>
                <p:cNvSpPr/>
                <p:nvPr/>
              </p:nvSpPr>
              <p:spPr>
                <a:xfrm>
                  <a:off x="5577496" y="410335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2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9"/>
                <p:cNvSpPr/>
                <p:nvPr/>
              </p:nvSpPr>
              <p:spPr>
                <a:xfrm>
                  <a:off x="6005855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9"/>
                <p:cNvSpPr/>
                <p:nvPr/>
              </p:nvSpPr>
              <p:spPr>
                <a:xfrm>
                  <a:off x="5149138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53" name="Google Shape;953;p29"/>
            <p:cNvSpPr/>
            <p:nvPr/>
          </p:nvSpPr>
          <p:spPr>
            <a:xfrm>
              <a:off x="12619" y="4225038"/>
              <a:ext cx="341089" cy="393855"/>
            </a:xfrm>
            <a:custGeom>
              <a:avLst/>
              <a:gdLst/>
              <a:ahLst/>
              <a:cxnLst/>
              <a:rect l="l" t="t" r="r" b="b"/>
              <a:pathLst>
                <a:path w="341089" h="393855" extrusionOk="0">
                  <a:moveTo>
                    <a:pt x="0" y="98451"/>
                  </a:moveTo>
                  <a:lnTo>
                    <a:pt x="0" y="295352"/>
                  </a:lnTo>
                  <a:lnTo>
                    <a:pt x="170545" y="393856"/>
                  </a:lnTo>
                  <a:lnTo>
                    <a:pt x="341090" y="295352"/>
                  </a:lnTo>
                  <a:lnTo>
                    <a:pt x="341090" y="98451"/>
                  </a:lnTo>
                  <a:lnTo>
                    <a:pt x="170545" y="0"/>
                  </a:lnTo>
                  <a:lnTo>
                    <a:pt x="0" y="984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-49949" y="3185047"/>
              <a:ext cx="466216" cy="538310"/>
            </a:xfrm>
            <a:custGeom>
              <a:avLst/>
              <a:gdLst/>
              <a:ahLst/>
              <a:cxnLst/>
              <a:rect l="l" t="t" r="r" b="b"/>
              <a:pathLst>
                <a:path w="466216" h="538310" extrusionOk="0">
                  <a:moveTo>
                    <a:pt x="0" y="134551"/>
                  </a:moveTo>
                  <a:lnTo>
                    <a:pt x="0" y="403707"/>
                  </a:lnTo>
                  <a:lnTo>
                    <a:pt x="233108" y="538311"/>
                  </a:lnTo>
                  <a:lnTo>
                    <a:pt x="466217" y="403707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5" name="Google Shape;9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001" y="726156"/>
            <a:ext cx="1555999" cy="197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50" y="3315275"/>
            <a:ext cx="2544500" cy="16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047" y="3291037"/>
            <a:ext cx="4969478" cy="17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0"/>
          <p:cNvSpPr txBox="1">
            <a:spLocks noGrp="1"/>
          </p:cNvSpPr>
          <p:nvPr>
            <p:ph type="title"/>
          </p:nvPr>
        </p:nvSpPr>
        <p:spPr>
          <a:xfrm>
            <a:off x="439850" y="388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HPV Vaccines </a:t>
            </a:r>
            <a:endParaRPr/>
          </a:p>
        </p:txBody>
      </p:sp>
      <p:sp>
        <p:nvSpPr>
          <p:cNvPr id="963" name="Google Shape;963;p30"/>
          <p:cNvSpPr txBox="1">
            <a:spLocks noGrp="1"/>
          </p:cNvSpPr>
          <p:nvPr>
            <p:ph type="body" idx="1"/>
          </p:nvPr>
        </p:nvSpPr>
        <p:spPr>
          <a:xfrm>
            <a:off x="439850" y="961650"/>
            <a:ext cx="77040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sz="1600" b="1" dirty="0">
                <a:solidFill>
                  <a:schemeClr val="dk1"/>
                </a:solidFill>
              </a:rPr>
              <a:t>Gardasil 9</a:t>
            </a:r>
            <a:endParaRPr sz="1600" b="1" dirty="0">
              <a:solidFill>
                <a:schemeClr val="dk1"/>
              </a:solidFill>
            </a:endParaRPr>
          </a:p>
          <a:p>
            <a:pPr marL="482600" lvl="1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dk1"/>
                </a:solidFill>
              </a:rPr>
              <a:t>Use VLPs to stimulate immune response</a:t>
            </a:r>
            <a:endParaRPr sz="1400" dirty="0">
              <a:solidFill>
                <a:schemeClr val="dk1"/>
              </a:solidFill>
            </a:endParaRPr>
          </a:p>
          <a:p>
            <a:pPr marL="482600" lvl="1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dk1"/>
                </a:solidFill>
              </a:rPr>
              <a:t>Broad protection against multiple high-risk HPV types and genital warts</a:t>
            </a:r>
            <a:endParaRPr sz="1400" dirty="0">
              <a:solidFill>
                <a:schemeClr val="dk1"/>
              </a:solidFill>
            </a:endParaRPr>
          </a:p>
          <a:p>
            <a:pPr marL="482600" lvl="1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dk1"/>
                </a:solidFill>
              </a:rPr>
              <a:t>Higher cost compared to other vaccines</a:t>
            </a:r>
            <a:endParaRPr sz="1400" dirty="0">
              <a:solidFill>
                <a:schemeClr val="dk1"/>
              </a:solidFill>
            </a:endParaRPr>
          </a:p>
          <a:p>
            <a:pPr marL="2413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sz="1600" b="1" dirty="0" err="1">
                <a:solidFill>
                  <a:schemeClr val="dk1"/>
                </a:solidFill>
              </a:rPr>
              <a:t>Cervarix</a:t>
            </a:r>
            <a:r>
              <a:rPr lang="en" sz="1600" b="1" dirty="0">
                <a:solidFill>
                  <a:schemeClr val="dk1"/>
                </a:solidFill>
              </a:rPr>
              <a:t> </a:t>
            </a:r>
            <a:endParaRPr sz="1600" b="1" dirty="0">
              <a:solidFill>
                <a:schemeClr val="dk1"/>
              </a:solidFill>
            </a:endParaRPr>
          </a:p>
          <a:p>
            <a:pPr marL="482600" lvl="1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dk1"/>
                </a:solidFill>
              </a:rPr>
              <a:t>Use VLPs to stimulate immune response</a:t>
            </a:r>
            <a:endParaRPr sz="1400" dirty="0">
              <a:solidFill>
                <a:schemeClr val="dk1"/>
              </a:solidFill>
            </a:endParaRPr>
          </a:p>
          <a:p>
            <a:pPr marL="482600" lvl="1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dk1"/>
                </a:solidFill>
              </a:rPr>
              <a:t>Targets only HPV types 16 and 18 (linked to 70% of cervical cancers)</a:t>
            </a:r>
            <a:endParaRPr sz="1400" dirty="0">
              <a:solidFill>
                <a:schemeClr val="dk1"/>
              </a:solidFill>
            </a:endParaRPr>
          </a:p>
          <a:p>
            <a:pPr marL="482600" lvl="1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dk1"/>
                </a:solidFill>
              </a:rPr>
              <a:t>More cost-effective and requires only two doses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	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964" name="Google Shape;964;p30"/>
          <p:cNvGrpSpPr/>
          <p:nvPr/>
        </p:nvGrpSpPr>
        <p:grpSpPr>
          <a:xfrm>
            <a:off x="6656888" y="2869060"/>
            <a:ext cx="1745169" cy="1731009"/>
            <a:chOff x="-261062" y="3185047"/>
            <a:chExt cx="1745169" cy="1731009"/>
          </a:xfrm>
        </p:grpSpPr>
        <p:grpSp>
          <p:nvGrpSpPr>
            <p:cNvPr id="965" name="Google Shape;965;p30"/>
            <p:cNvGrpSpPr/>
            <p:nvPr/>
          </p:nvGrpSpPr>
          <p:grpSpPr>
            <a:xfrm>
              <a:off x="-261062" y="3400960"/>
              <a:ext cx="1745169" cy="1515096"/>
              <a:chOff x="5149138" y="3609235"/>
              <a:chExt cx="1745169" cy="1515096"/>
            </a:xfrm>
          </p:grpSpPr>
          <p:grpSp>
            <p:nvGrpSpPr>
              <p:cNvPr id="966" name="Google Shape;966;p30"/>
              <p:cNvGrpSpPr/>
              <p:nvPr/>
            </p:nvGrpSpPr>
            <p:grpSpPr>
              <a:xfrm>
                <a:off x="6005855" y="3609235"/>
                <a:ext cx="888452" cy="1020979"/>
                <a:chOff x="6005855" y="3609235"/>
                <a:chExt cx="888452" cy="1020979"/>
              </a:xfrm>
            </p:grpSpPr>
            <p:sp>
              <p:nvSpPr>
                <p:cNvPr id="967" name="Google Shape;967;p30"/>
                <p:cNvSpPr/>
                <p:nvPr/>
              </p:nvSpPr>
              <p:spPr>
                <a:xfrm>
                  <a:off x="6021723" y="3625102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7" y="741974"/>
                      </a:move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lnTo>
                        <a:pt x="0" y="741974"/>
                      </a:lnTo>
                      <a:lnTo>
                        <a:pt x="428359" y="989245"/>
                      </a:lnTo>
                      <a:lnTo>
                        <a:pt x="856717" y="741974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p30"/>
                <p:cNvSpPr/>
                <p:nvPr/>
              </p:nvSpPr>
              <p:spPr>
                <a:xfrm>
                  <a:off x="6862573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30"/>
                <p:cNvSpPr/>
                <p:nvPr/>
              </p:nvSpPr>
              <p:spPr>
                <a:xfrm>
                  <a:off x="6005855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0" name="Google Shape;970;p30"/>
                <p:cNvSpPr/>
                <p:nvPr/>
              </p:nvSpPr>
              <p:spPr>
                <a:xfrm>
                  <a:off x="6434214" y="45984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1" name="Google Shape;971;p30"/>
                <p:cNvSpPr/>
                <p:nvPr/>
              </p:nvSpPr>
              <p:spPr>
                <a:xfrm>
                  <a:off x="6434214" y="3609235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30"/>
                <p:cNvSpPr/>
                <p:nvPr/>
              </p:nvSpPr>
              <p:spPr>
                <a:xfrm>
                  <a:off x="6862573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3" name="Google Shape;973;p30"/>
                <p:cNvSpPr/>
                <p:nvPr/>
              </p:nvSpPr>
              <p:spPr>
                <a:xfrm>
                  <a:off x="6005855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4" name="Google Shape;974;p30"/>
              <p:cNvGrpSpPr/>
              <p:nvPr/>
            </p:nvGrpSpPr>
            <p:grpSpPr>
              <a:xfrm>
                <a:off x="5149138" y="4103352"/>
                <a:ext cx="888451" cy="1020979"/>
                <a:chOff x="5149138" y="4103352"/>
                <a:chExt cx="888451" cy="1020979"/>
              </a:xfrm>
            </p:grpSpPr>
            <p:sp>
              <p:nvSpPr>
                <p:cNvPr id="975" name="Google Shape;975;p30"/>
                <p:cNvSpPr/>
                <p:nvPr/>
              </p:nvSpPr>
              <p:spPr>
                <a:xfrm>
                  <a:off x="5165005" y="4119219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8" y="741920"/>
                      </a:moveTo>
                      <a:lnTo>
                        <a:pt x="856718" y="247271"/>
                      </a:lnTo>
                      <a:lnTo>
                        <a:pt x="428359" y="0"/>
                      </a:lnTo>
                      <a:lnTo>
                        <a:pt x="0" y="247271"/>
                      </a:lnTo>
                      <a:lnTo>
                        <a:pt x="0" y="741920"/>
                      </a:lnTo>
                      <a:lnTo>
                        <a:pt x="428359" y="989245"/>
                      </a:lnTo>
                      <a:lnTo>
                        <a:pt x="856718" y="74192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30"/>
                <p:cNvSpPr/>
                <p:nvPr/>
              </p:nvSpPr>
              <p:spPr>
                <a:xfrm>
                  <a:off x="6005855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30"/>
                <p:cNvSpPr/>
                <p:nvPr/>
              </p:nvSpPr>
              <p:spPr>
                <a:xfrm>
                  <a:off x="5149138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30"/>
                <p:cNvSpPr/>
                <p:nvPr/>
              </p:nvSpPr>
              <p:spPr>
                <a:xfrm>
                  <a:off x="5577496" y="509259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30"/>
                <p:cNvSpPr/>
                <p:nvPr/>
              </p:nvSpPr>
              <p:spPr>
                <a:xfrm>
                  <a:off x="5577496" y="410335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2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30"/>
                <p:cNvSpPr/>
                <p:nvPr/>
              </p:nvSpPr>
              <p:spPr>
                <a:xfrm>
                  <a:off x="6005855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1" name="Google Shape;981;p30"/>
                <p:cNvSpPr/>
                <p:nvPr/>
              </p:nvSpPr>
              <p:spPr>
                <a:xfrm>
                  <a:off x="5149138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82" name="Google Shape;982;p30"/>
            <p:cNvSpPr/>
            <p:nvPr/>
          </p:nvSpPr>
          <p:spPr>
            <a:xfrm>
              <a:off x="12619" y="4225038"/>
              <a:ext cx="341089" cy="393855"/>
            </a:xfrm>
            <a:custGeom>
              <a:avLst/>
              <a:gdLst/>
              <a:ahLst/>
              <a:cxnLst/>
              <a:rect l="l" t="t" r="r" b="b"/>
              <a:pathLst>
                <a:path w="341089" h="393855" extrusionOk="0">
                  <a:moveTo>
                    <a:pt x="0" y="98451"/>
                  </a:moveTo>
                  <a:lnTo>
                    <a:pt x="0" y="295352"/>
                  </a:lnTo>
                  <a:lnTo>
                    <a:pt x="170545" y="393856"/>
                  </a:lnTo>
                  <a:lnTo>
                    <a:pt x="341090" y="295352"/>
                  </a:lnTo>
                  <a:lnTo>
                    <a:pt x="341090" y="98451"/>
                  </a:lnTo>
                  <a:lnTo>
                    <a:pt x="170545" y="0"/>
                  </a:lnTo>
                  <a:lnTo>
                    <a:pt x="0" y="984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-49949" y="3185047"/>
              <a:ext cx="466216" cy="538310"/>
            </a:xfrm>
            <a:custGeom>
              <a:avLst/>
              <a:gdLst/>
              <a:ahLst/>
              <a:cxnLst/>
              <a:rect l="l" t="t" r="r" b="b"/>
              <a:pathLst>
                <a:path w="466216" h="538310" extrusionOk="0">
                  <a:moveTo>
                    <a:pt x="0" y="134551"/>
                  </a:moveTo>
                  <a:lnTo>
                    <a:pt x="0" y="403707"/>
                  </a:lnTo>
                  <a:lnTo>
                    <a:pt x="233108" y="538311"/>
                  </a:lnTo>
                  <a:lnTo>
                    <a:pt x="466217" y="403707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4" name="Google Shape;984;p30"/>
          <p:cNvPicPr preferRelativeResize="0"/>
          <p:nvPr/>
        </p:nvPicPr>
        <p:blipFill rotWithShape="1">
          <a:blip r:embed="rId3">
            <a:alphaModFix/>
          </a:blip>
          <a:srcRect t="9918"/>
          <a:stretch/>
        </p:blipFill>
        <p:spPr>
          <a:xfrm>
            <a:off x="85240" y="3578601"/>
            <a:ext cx="3097880" cy="137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934" y="3578601"/>
            <a:ext cx="2891124" cy="13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Cost- Effective Analysis </a:t>
            </a:r>
            <a:endParaRPr/>
          </a:p>
        </p:txBody>
      </p:sp>
      <p:sp>
        <p:nvSpPr>
          <p:cNvPr id="991" name="Google Shape;991;p3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22250" algn="l" rtl="0">
              <a:spcBef>
                <a:spcPts val="800"/>
              </a:spcBef>
              <a:spcAft>
                <a:spcPts val="0"/>
              </a:spcAft>
              <a:buSzPts val="1500"/>
              <a:buFont typeface="Figtree"/>
              <a:buChar char="●"/>
            </a:pPr>
            <a:r>
              <a:rPr lang="en" sz="1500" b="1">
                <a:solidFill>
                  <a:schemeClr val="dk1"/>
                </a:solidFill>
              </a:rPr>
              <a:t>Purpose:</a:t>
            </a:r>
            <a:endParaRPr sz="1500" b="1">
              <a:solidFill>
                <a:schemeClr val="dk1"/>
              </a:solidFill>
            </a:endParaRPr>
          </a:p>
          <a:p>
            <a:pPr marL="241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Quantifies the trade-off between healthcare costs and long-term health outcomes</a:t>
            </a:r>
            <a:endParaRPr>
              <a:solidFill>
                <a:schemeClr val="dk1"/>
              </a:solidFill>
            </a:endParaRPr>
          </a:p>
          <a:p>
            <a:pPr marL="241300" lvl="0" indent="-222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 b="1">
                <a:solidFill>
                  <a:schemeClr val="dk1"/>
                </a:solidFill>
              </a:rPr>
              <a:t>Approach:</a:t>
            </a:r>
            <a:endParaRPr sz="1500" b="1">
              <a:solidFill>
                <a:schemeClr val="dk1"/>
              </a:solidFill>
            </a:endParaRPr>
          </a:p>
          <a:p>
            <a:pPr marL="241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Provides a structured method to compare alternative interventions</a:t>
            </a:r>
            <a:endParaRPr>
              <a:solidFill>
                <a:schemeClr val="dk1"/>
              </a:solidFill>
            </a:endParaRPr>
          </a:p>
          <a:p>
            <a:pPr marL="241300" lvl="0" indent="-222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 b="1">
                <a:solidFill>
                  <a:schemeClr val="dk1"/>
                </a:solidFill>
              </a:rPr>
              <a:t>Key Metrics:</a:t>
            </a:r>
            <a:endParaRPr sz="1500" b="1">
              <a:solidFill>
                <a:schemeClr val="dk1"/>
              </a:solidFill>
            </a:endParaRPr>
          </a:p>
          <a:p>
            <a:pPr marL="48260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i="1">
                <a:solidFill>
                  <a:schemeClr val="dk1"/>
                </a:solidFill>
              </a:rPr>
              <a:t>QALYs</a:t>
            </a:r>
            <a:r>
              <a:rPr lang="en">
                <a:solidFill>
                  <a:schemeClr val="dk1"/>
                </a:solidFill>
              </a:rPr>
              <a:t> (Quality-Adjusted Life Years) to measure health benefits</a:t>
            </a:r>
            <a:endParaRPr>
              <a:solidFill>
                <a:schemeClr val="dk1"/>
              </a:solidFill>
            </a:endParaRPr>
          </a:p>
          <a:p>
            <a:pPr marL="48260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i="1">
                <a:solidFill>
                  <a:schemeClr val="dk1"/>
                </a:solidFill>
              </a:rPr>
              <a:t>ICER</a:t>
            </a:r>
            <a:r>
              <a:rPr lang="en">
                <a:solidFill>
                  <a:schemeClr val="dk1"/>
                </a:solidFill>
              </a:rPr>
              <a:t> (Incremental Cost-Effectiveness Ratio) to assess economic efficiency</a:t>
            </a:r>
            <a:endParaRPr>
              <a:solidFill>
                <a:schemeClr val="dk1"/>
              </a:solidFill>
            </a:endParaRPr>
          </a:p>
          <a:p>
            <a:pPr marL="24130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 b="1">
                <a:solidFill>
                  <a:schemeClr val="dk1"/>
                </a:solidFill>
              </a:rPr>
              <a:t>Importance:</a:t>
            </a:r>
            <a:endParaRPr sz="1500" b="1">
              <a:solidFill>
                <a:schemeClr val="dk1"/>
              </a:solidFill>
            </a:endParaRPr>
          </a:p>
          <a:p>
            <a:pPr marL="241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Guides decision-making under constrained healthcare budgets</a:t>
            </a:r>
            <a:endParaRPr>
              <a:solidFill>
                <a:schemeClr val="dk1"/>
              </a:solidFill>
            </a:endParaRPr>
          </a:p>
          <a:p>
            <a:pPr marL="241300" lvl="0" indent="-222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 b="1">
                <a:solidFill>
                  <a:schemeClr val="dk1"/>
                </a:solidFill>
              </a:rPr>
              <a:t>Methodology:</a:t>
            </a:r>
            <a:endParaRPr sz="1500" b="1">
              <a:solidFill>
                <a:schemeClr val="dk1"/>
              </a:solidFill>
            </a:endParaRPr>
          </a:p>
          <a:p>
            <a:pPr marL="241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Uses simulation modeling to project disease progression, healthcare costs, and quality of life over time, especially when direct long-term data are lacking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92" name="Google Shape;992;p31"/>
          <p:cNvGrpSpPr/>
          <p:nvPr/>
        </p:nvGrpSpPr>
        <p:grpSpPr>
          <a:xfrm>
            <a:off x="7214088" y="2063872"/>
            <a:ext cx="1745169" cy="1731009"/>
            <a:chOff x="-261062" y="3185047"/>
            <a:chExt cx="1745169" cy="1731009"/>
          </a:xfrm>
        </p:grpSpPr>
        <p:grpSp>
          <p:nvGrpSpPr>
            <p:cNvPr id="993" name="Google Shape;993;p31"/>
            <p:cNvGrpSpPr/>
            <p:nvPr/>
          </p:nvGrpSpPr>
          <p:grpSpPr>
            <a:xfrm>
              <a:off x="-261062" y="3400960"/>
              <a:ext cx="1745169" cy="1515096"/>
              <a:chOff x="5149138" y="3609235"/>
              <a:chExt cx="1745169" cy="1515096"/>
            </a:xfrm>
          </p:grpSpPr>
          <p:grpSp>
            <p:nvGrpSpPr>
              <p:cNvPr id="994" name="Google Shape;994;p31"/>
              <p:cNvGrpSpPr/>
              <p:nvPr/>
            </p:nvGrpSpPr>
            <p:grpSpPr>
              <a:xfrm>
                <a:off x="6005855" y="3609235"/>
                <a:ext cx="888452" cy="1020979"/>
                <a:chOff x="6005855" y="3609235"/>
                <a:chExt cx="888452" cy="1020979"/>
              </a:xfrm>
            </p:grpSpPr>
            <p:sp>
              <p:nvSpPr>
                <p:cNvPr id="995" name="Google Shape;995;p31"/>
                <p:cNvSpPr/>
                <p:nvPr/>
              </p:nvSpPr>
              <p:spPr>
                <a:xfrm>
                  <a:off x="6021723" y="3625102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7" y="741974"/>
                      </a:move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lnTo>
                        <a:pt x="0" y="741974"/>
                      </a:lnTo>
                      <a:lnTo>
                        <a:pt x="428359" y="989245"/>
                      </a:lnTo>
                      <a:lnTo>
                        <a:pt x="856717" y="741974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31"/>
                <p:cNvSpPr/>
                <p:nvPr/>
              </p:nvSpPr>
              <p:spPr>
                <a:xfrm>
                  <a:off x="6862573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31"/>
                <p:cNvSpPr/>
                <p:nvPr/>
              </p:nvSpPr>
              <p:spPr>
                <a:xfrm>
                  <a:off x="6005855" y="4349079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31"/>
                <p:cNvSpPr/>
                <p:nvPr/>
              </p:nvSpPr>
              <p:spPr>
                <a:xfrm>
                  <a:off x="6434214" y="45984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31"/>
                <p:cNvSpPr/>
                <p:nvPr/>
              </p:nvSpPr>
              <p:spPr>
                <a:xfrm>
                  <a:off x="6434214" y="3609235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31"/>
                <p:cNvSpPr/>
                <p:nvPr/>
              </p:nvSpPr>
              <p:spPr>
                <a:xfrm>
                  <a:off x="6862573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31"/>
                <p:cNvSpPr/>
                <p:nvPr/>
              </p:nvSpPr>
              <p:spPr>
                <a:xfrm>
                  <a:off x="6005855" y="38575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" name="Google Shape;1002;p31"/>
              <p:cNvGrpSpPr/>
              <p:nvPr/>
            </p:nvGrpSpPr>
            <p:grpSpPr>
              <a:xfrm>
                <a:off x="5149138" y="4103352"/>
                <a:ext cx="888451" cy="1020979"/>
                <a:chOff x="5149138" y="4103352"/>
                <a:chExt cx="888451" cy="1020979"/>
              </a:xfrm>
            </p:grpSpPr>
            <p:sp>
              <p:nvSpPr>
                <p:cNvPr id="1003" name="Google Shape;1003;p31"/>
                <p:cNvSpPr/>
                <p:nvPr/>
              </p:nvSpPr>
              <p:spPr>
                <a:xfrm>
                  <a:off x="5165005" y="4119219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856718" y="741920"/>
                      </a:moveTo>
                      <a:lnTo>
                        <a:pt x="856718" y="247271"/>
                      </a:lnTo>
                      <a:lnTo>
                        <a:pt x="428359" y="0"/>
                      </a:lnTo>
                      <a:lnTo>
                        <a:pt x="0" y="247271"/>
                      </a:lnTo>
                      <a:lnTo>
                        <a:pt x="0" y="741920"/>
                      </a:lnTo>
                      <a:lnTo>
                        <a:pt x="428359" y="989245"/>
                      </a:lnTo>
                      <a:lnTo>
                        <a:pt x="856718" y="74192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31"/>
                <p:cNvSpPr/>
                <p:nvPr/>
              </p:nvSpPr>
              <p:spPr>
                <a:xfrm>
                  <a:off x="6005855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31"/>
                <p:cNvSpPr/>
                <p:nvPr/>
              </p:nvSpPr>
              <p:spPr>
                <a:xfrm>
                  <a:off x="5149138" y="484319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31"/>
                <p:cNvSpPr/>
                <p:nvPr/>
              </p:nvSpPr>
              <p:spPr>
                <a:xfrm>
                  <a:off x="5577496" y="509259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31"/>
                <p:cNvSpPr/>
                <p:nvPr/>
              </p:nvSpPr>
              <p:spPr>
                <a:xfrm>
                  <a:off x="5577496" y="410335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1"/>
                        <a:pt x="7082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31"/>
                <p:cNvSpPr/>
                <p:nvPr/>
              </p:nvSpPr>
              <p:spPr>
                <a:xfrm>
                  <a:off x="6005855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31"/>
                <p:cNvSpPr/>
                <p:nvPr/>
              </p:nvSpPr>
              <p:spPr>
                <a:xfrm>
                  <a:off x="5149138" y="435168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0" y="15867"/>
                      </a:move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10" name="Google Shape;1010;p31"/>
            <p:cNvSpPr/>
            <p:nvPr/>
          </p:nvSpPr>
          <p:spPr>
            <a:xfrm>
              <a:off x="12619" y="4225038"/>
              <a:ext cx="341089" cy="393855"/>
            </a:xfrm>
            <a:custGeom>
              <a:avLst/>
              <a:gdLst/>
              <a:ahLst/>
              <a:cxnLst/>
              <a:rect l="l" t="t" r="r" b="b"/>
              <a:pathLst>
                <a:path w="341089" h="393855" extrusionOk="0">
                  <a:moveTo>
                    <a:pt x="0" y="98451"/>
                  </a:moveTo>
                  <a:lnTo>
                    <a:pt x="0" y="295352"/>
                  </a:lnTo>
                  <a:lnTo>
                    <a:pt x="170545" y="393856"/>
                  </a:lnTo>
                  <a:lnTo>
                    <a:pt x="341090" y="295352"/>
                  </a:lnTo>
                  <a:lnTo>
                    <a:pt x="341090" y="98451"/>
                  </a:lnTo>
                  <a:lnTo>
                    <a:pt x="170545" y="0"/>
                  </a:lnTo>
                  <a:lnTo>
                    <a:pt x="0" y="984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-49949" y="3185047"/>
              <a:ext cx="466216" cy="538310"/>
            </a:xfrm>
            <a:custGeom>
              <a:avLst/>
              <a:gdLst/>
              <a:ahLst/>
              <a:cxnLst/>
              <a:rect l="l" t="t" r="r" b="b"/>
              <a:pathLst>
                <a:path w="466216" h="538310" extrusionOk="0">
                  <a:moveTo>
                    <a:pt x="0" y="134551"/>
                  </a:moveTo>
                  <a:lnTo>
                    <a:pt x="0" y="403707"/>
                  </a:lnTo>
                  <a:lnTo>
                    <a:pt x="233108" y="538311"/>
                  </a:lnTo>
                  <a:lnTo>
                    <a:pt x="466217" y="403707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oogle Shape;1016;p32"/>
          <p:cNvGrpSpPr/>
          <p:nvPr/>
        </p:nvGrpSpPr>
        <p:grpSpPr>
          <a:xfrm flipH="1">
            <a:off x="4330717" y="-285650"/>
            <a:ext cx="1983228" cy="1535862"/>
            <a:chOff x="2832992" y="-981300"/>
            <a:chExt cx="1983228" cy="1535862"/>
          </a:xfrm>
        </p:grpSpPr>
        <p:grpSp>
          <p:nvGrpSpPr>
            <p:cNvPr id="1017" name="Google Shape;1017;p32"/>
            <p:cNvGrpSpPr/>
            <p:nvPr/>
          </p:nvGrpSpPr>
          <p:grpSpPr>
            <a:xfrm>
              <a:off x="2989373" y="-961599"/>
              <a:ext cx="1745168" cy="1516161"/>
              <a:chOff x="9073373" y="1267026"/>
              <a:chExt cx="1745168" cy="1516161"/>
            </a:xfrm>
          </p:grpSpPr>
          <p:grpSp>
            <p:nvGrpSpPr>
              <p:cNvPr id="1018" name="Google Shape;1018;p32"/>
              <p:cNvGrpSpPr/>
              <p:nvPr/>
            </p:nvGrpSpPr>
            <p:grpSpPr>
              <a:xfrm>
                <a:off x="9073373" y="1267026"/>
                <a:ext cx="888451" cy="1020979"/>
                <a:chOff x="9073373" y="1267026"/>
                <a:chExt cx="888451" cy="1020979"/>
              </a:xfrm>
            </p:grpSpPr>
            <p:sp>
              <p:nvSpPr>
                <p:cNvPr id="1019" name="Google Shape;1019;p32"/>
                <p:cNvSpPr/>
                <p:nvPr/>
              </p:nvSpPr>
              <p:spPr>
                <a:xfrm>
                  <a:off x="9089240" y="1282893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32"/>
                <p:cNvSpPr/>
                <p:nvPr/>
              </p:nvSpPr>
              <p:spPr>
                <a:xfrm>
                  <a:off x="9073373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32"/>
                <p:cNvSpPr/>
                <p:nvPr/>
              </p:nvSpPr>
              <p:spPr>
                <a:xfrm>
                  <a:off x="9930090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32"/>
                <p:cNvSpPr/>
                <p:nvPr/>
              </p:nvSpPr>
              <p:spPr>
                <a:xfrm>
                  <a:off x="9501731" y="126702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32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32"/>
                <p:cNvSpPr/>
                <p:nvPr/>
              </p:nvSpPr>
              <p:spPr>
                <a:xfrm>
                  <a:off x="9073373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32"/>
                <p:cNvSpPr/>
                <p:nvPr/>
              </p:nvSpPr>
              <p:spPr>
                <a:xfrm>
                  <a:off x="9930090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6" name="Google Shape;1026;p32"/>
              <p:cNvGrpSpPr/>
              <p:nvPr/>
            </p:nvGrpSpPr>
            <p:grpSpPr>
              <a:xfrm>
                <a:off x="9501731" y="2256271"/>
                <a:ext cx="460093" cy="281135"/>
                <a:chOff x="9501731" y="2256271"/>
                <a:chExt cx="460093" cy="281135"/>
              </a:xfrm>
            </p:grpSpPr>
            <p:sp>
              <p:nvSpPr>
                <p:cNvPr id="1027" name="Google Shape;1027;p32"/>
                <p:cNvSpPr/>
                <p:nvPr/>
              </p:nvSpPr>
              <p:spPr>
                <a:xfrm>
                  <a:off x="9930090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32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9" name="Google Shape;1029;p32"/>
              <p:cNvGrpSpPr/>
              <p:nvPr/>
            </p:nvGrpSpPr>
            <p:grpSpPr>
              <a:xfrm>
                <a:off x="9930090" y="1762207"/>
                <a:ext cx="888451" cy="1020980"/>
                <a:chOff x="9930090" y="1762207"/>
                <a:chExt cx="888451" cy="1020980"/>
              </a:xfrm>
            </p:grpSpPr>
            <p:sp>
              <p:nvSpPr>
                <p:cNvPr id="1030" name="Google Shape;1030;p32"/>
                <p:cNvSpPr/>
                <p:nvPr/>
              </p:nvSpPr>
              <p:spPr>
                <a:xfrm>
                  <a:off x="9945957" y="1778074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7" y="741921"/>
                      </a:ln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32"/>
                <p:cNvSpPr/>
                <p:nvPr/>
              </p:nvSpPr>
              <p:spPr>
                <a:xfrm>
                  <a:off x="9930090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32"/>
                <p:cNvSpPr/>
                <p:nvPr/>
              </p:nvSpPr>
              <p:spPr>
                <a:xfrm>
                  <a:off x="10786807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32"/>
                <p:cNvSpPr/>
                <p:nvPr/>
              </p:nvSpPr>
              <p:spPr>
                <a:xfrm>
                  <a:off x="10358449" y="176220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32"/>
                <p:cNvSpPr/>
                <p:nvPr/>
              </p:nvSpPr>
              <p:spPr>
                <a:xfrm>
                  <a:off x="10358449" y="2751453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32"/>
                <p:cNvSpPr/>
                <p:nvPr/>
              </p:nvSpPr>
              <p:spPr>
                <a:xfrm>
                  <a:off x="9930090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32"/>
                <p:cNvSpPr/>
                <p:nvPr/>
              </p:nvSpPr>
              <p:spPr>
                <a:xfrm>
                  <a:off x="10786807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37" name="Google Shape;1037;p32"/>
            <p:cNvSpPr/>
            <p:nvPr/>
          </p:nvSpPr>
          <p:spPr>
            <a:xfrm>
              <a:off x="4350004" y="-981300"/>
              <a:ext cx="466216" cy="538257"/>
            </a:xfrm>
            <a:custGeom>
              <a:avLst/>
              <a:gdLst/>
              <a:ahLst/>
              <a:cxnLst/>
              <a:rect l="l" t="t" r="r" b="b"/>
              <a:pathLst>
                <a:path w="466216" h="538257" extrusionOk="0">
                  <a:moveTo>
                    <a:pt x="0" y="134551"/>
                  </a:moveTo>
                  <a:lnTo>
                    <a:pt x="0" y="403706"/>
                  </a:lnTo>
                  <a:lnTo>
                    <a:pt x="233108" y="538257"/>
                  </a:lnTo>
                  <a:lnTo>
                    <a:pt x="466217" y="403706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4057208" y="-194334"/>
              <a:ext cx="466163" cy="538310"/>
            </a:xfrm>
            <a:custGeom>
              <a:avLst/>
              <a:gdLst/>
              <a:ahLst/>
              <a:cxnLst/>
              <a:rect l="l" t="t" r="r" b="b"/>
              <a:pathLst>
                <a:path w="466163" h="538310" extrusionOk="0">
                  <a:moveTo>
                    <a:pt x="0" y="134604"/>
                  </a:moveTo>
                  <a:lnTo>
                    <a:pt x="0" y="403706"/>
                  </a:lnTo>
                  <a:lnTo>
                    <a:pt x="233108" y="538310"/>
                  </a:lnTo>
                  <a:lnTo>
                    <a:pt x="466163" y="403706"/>
                  </a:lnTo>
                  <a:lnTo>
                    <a:pt x="466163" y="134604"/>
                  </a:lnTo>
                  <a:lnTo>
                    <a:pt x="233108" y="0"/>
                  </a:lnTo>
                  <a:lnTo>
                    <a:pt x="0" y="1346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9" name="Google Shape;1039;p32"/>
            <p:cNvGrpSpPr/>
            <p:nvPr/>
          </p:nvGrpSpPr>
          <p:grpSpPr>
            <a:xfrm>
              <a:off x="3373165" y="-606826"/>
              <a:ext cx="152601" cy="344231"/>
              <a:chOff x="9457165" y="1621799"/>
              <a:chExt cx="152601" cy="344231"/>
            </a:xfrm>
          </p:grpSpPr>
          <p:sp>
            <p:nvSpPr>
              <p:cNvPr id="1040" name="Google Shape;1040;p32"/>
              <p:cNvSpPr/>
              <p:nvPr/>
            </p:nvSpPr>
            <p:spPr>
              <a:xfrm>
                <a:off x="9467388" y="1750919"/>
                <a:ext cx="132580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80" h="5324" extrusionOk="0">
                    <a:moveTo>
                      <a:pt x="0" y="0"/>
                    </a:moveTo>
                    <a:lnTo>
                      <a:pt x="132581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32"/>
              <p:cNvSpPr/>
              <p:nvPr/>
            </p:nvSpPr>
            <p:spPr>
              <a:xfrm>
                <a:off x="9457165" y="1793942"/>
                <a:ext cx="152601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5324" extrusionOk="0">
                    <a:moveTo>
                      <a:pt x="0" y="0"/>
                    </a:moveTo>
                    <a:lnTo>
                      <a:pt x="152601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32"/>
              <p:cNvSpPr/>
              <p:nvPr/>
            </p:nvSpPr>
            <p:spPr>
              <a:xfrm>
                <a:off x="9467388" y="1923008"/>
                <a:ext cx="132580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80" h="5324" extrusionOk="0">
                    <a:moveTo>
                      <a:pt x="0" y="0"/>
                    </a:moveTo>
                    <a:lnTo>
                      <a:pt x="132581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2"/>
              <p:cNvSpPr/>
              <p:nvPr/>
            </p:nvSpPr>
            <p:spPr>
              <a:xfrm>
                <a:off x="9467015" y="1836964"/>
                <a:ext cx="132527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27" h="5324" extrusionOk="0">
                    <a:moveTo>
                      <a:pt x="0" y="0"/>
                    </a:moveTo>
                    <a:lnTo>
                      <a:pt x="132528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2"/>
              <p:cNvSpPr/>
              <p:nvPr/>
            </p:nvSpPr>
            <p:spPr>
              <a:xfrm>
                <a:off x="9467015" y="1664875"/>
                <a:ext cx="132527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27" h="5324" extrusionOk="0">
                    <a:moveTo>
                      <a:pt x="0" y="0"/>
                    </a:moveTo>
                    <a:lnTo>
                      <a:pt x="132528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32"/>
              <p:cNvSpPr/>
              <p:nvPr/>
            </p:nvSpPr>
            <p:spPr>
              <a:xfrm>
                <a:off x="9457165" y="1707897"/>
                <a:ext cx="152601" cy="172088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172088" extrusionOk="0">
                    <a:moveTo>
                      <a:pt x="152601" y="86045"/>
                    </a:moveTo>
                    <a:cubicBezTo>
                      <a:pt x="152601" y="133566"/>
                      <a:pt x="118440" y="172089"/>
                      <a:pt x="76301" y="172089"/>
                    </a:cubicBezTo>
                    <a:cubicBezTo>
                      <a:pt x="34162" y="172089"/>
                      <a:pt x="1" y="133566"/>
                      <a:pt x="1" y="86045"/>
                    </a:cubicBezTo>
                    <a:cubicBezTo>
                      <a:pt x="1" y="38523"/>
                      <a:pt x="34162" y="0"/>
                      <a:pt x="76301" y="0"/>
                    </a:cubicBezTo>
                    <a:cubicBezTo>
                      <a:pt x="118440" y="0"/>
                      <a:pt x="152601" y="38523"/>
                      <a:pt x="152601" y="86045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rgbClr val="4693D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32"/>
              <p:cNvSpPr/>
              <p:nvPr/>
            </p:nvSpPr>
            <p:spPr>
              <a:xfrm>
                <a:off x="9457165" y="1879986"/>
                <a:ext cx="152601" cy="86044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86044" extrusionOk="0">
                    <a:moveTo>
                      <a:pt x="0" y="86044"/>
                    </a:moveTo>
                    <a:cubicBezTo>
                      <a:pt x="0" y="38496"/>
                      <a:pt x="34184" y="0"/>
                      <a:pt x="76300" y="0"/>
                    </a:cubicBezTo>
                    <a:cubicBezTo>
                      <a:pt x="118418" y="0"/>
                      <a:pt x="152601" y="38550"/>
                      <a:pt x="152601" y="86044"/>
                    </a:cubicBezTo>
                  </a:path>
                </a:pathLst>
              </a:custGeom>
              <a:noFill/>
              <a:ln w="13450" cap="flat" cmpd="sng">
                <a:solidFill>
                  <a:srgbClr val="4693D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32"/>
              <p:cNvSpPr/>
              <p:nvPr/>
            </p:nvSpPr>
            <p:spPr>
              <a:xfrm>
                <a:off x="9457165" y="1621799"/>
                <a:ext cx="152601" cy="86044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86044" extrusionOk="0">
                    <a:moveTo>
                      <a:pt x="152601" y="0"/>
                    </a:moveTo>
                    <a:cubicBezTo>
                      <a:pt x="152601" y="47548"/>
                      <a:pt x="118418" y="86044"/>
                      <a:pt x="76300" y="86044"/>
                    </a:cubicBezTo>
                    <a:cubicBezTo>
                      <a:pt x="34184" y="86044"/>
                      <a:pt x="0" y="47495"/>
                      <a:pt x="0" y="0"/>
                    </a:cubicBezTo>
                  </a:path>
                </a:pathLst>
              </a:custGeom>
              <a:noFill/>
              <a:ln w="13450" cap="flat" cmpd="sng">
                <a:solidFill>
                  <a:srgbClr val="4693D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8" name="Google Shape;1048;p32"/>
            <p:cNvGrpSpPr/>
            <p:nvPr/>
          </p:nvGrpSpPr>
          <p:grpSpPr>
            <a:xfrm>
              <a:off x="2832992" y="-802683"/>
              <a:ext cx="90023" cy="608646"/>
              <a:chOff x="9840585" y="3585754"/>
              <a:chExt cx="57132" cy="386295"/>
            </a:xfrm>
          </p:grpSpPr>
          <p:sp>
            <p:nvSpPr>
              <p:cNvPr id="1049" name="Google Shape;1049;p32"/>
              <p:cNvSpPr/>
              <p:nvPr/>
            </p:nvSpPr>
            <p:spPr>
              <a:xfrm>
                <a:off x="9840585" y="3585754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32"/>
              <p:cNvSpPr/>
              <p:nvPr/>
            </p:nvSpPr>
            <p:spPr>
              <a:xfrm>
                <a:off x="9840585" y="3692511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32"/>
              <p:cNvSpPr/>
              <p:nvPr/>
            </p:nvSpPr>
            <p:spPr>
              <a:xfrm>
                <a:off x="9840585" y="3799321"/>
                <a:ext cx="57132" cy="65917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17" extrusionOk="0">
                    <a:moveTo>
                      <a:pt x="0" y="16453"/>
                    </a:moveTo>
                    <a:lnTo>
                      <a:pt x="0" y="49465"/>
                    </a:lnTo>
                    <a:lnTo>
                      <a:pt x="28593" y="65918"/>
                    </a:lnTo>
                    <a:lnTo>
                      <a:pt x="57132" y="49465"/>
                    </a:lnTo>
                    <a:lnTo>
                      <a:pt x="57132" y="16453"/>
                    </a:lnTo>
                    <a:lnTo>
                      <a:pt x="28593" y="0"/>
                    </a:lnTo>
                    <a:lnTo>
                      <a:pt x="0" y="164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32"/>
              <p:cNvSpPr/>
              <p:nvPr/>
            </p:nvSpPr>
            <p:spPr>
              <a:xfrm>
                <a:off x="9840585" y="3906078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53" name="Google Shape;1053;p32"/>
          <p:cNvSpPr txBox="1">
            <a:spLocks noGrp="1"/>
          </p:cNvSpPr>
          <p:nvPr>
            <p:ph type="title"/>
          </p:nvPr>
        </p:nvSpPr>
        <p:spPr>
          <a:xfrm>
            <a:off x="391450" y="344175"/>
            <a:ext cx="37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Motivation </a:t>
            </a:r>
            <a:endParaRPr sz="4000"/>
          </a:p>
        </p:txBody>
      </p:sp>
      <p:grpSp>
        <p:nvGrpSpPr>
          <p:cNvPr id="1054" name="Google Shape;1054;p32"/>
          <p:cNvGrpSpPr/>
          <p:nvPr/>
        </p:nvGrpSpPr>
        <p:grpSpPr>
          <a:xfrm>
            <a:off x="133717" y="4009450"/>
            <a:ext cx="2118791" cy="1515043"/>
            <a:chOff x="133717" y="4009450"/>
            <a:chExt cx="2118791" cy="1515043"/>
          </a:xfrm>
        </p:grpSpPr>
        <p:grpSp>
          <p:nvGrpSpPr>
            <p:cNvPr id="1055" name="Google Shape;1055;p32"/>
            <p:cNvGrpSpPr/>
            <p:nvPr/>
          </p:nvGrpSpPr>
          <p:grpSpPr>
            <a:xfrm>
              <a:off x="133717" y="4009450"/>
              <a:ext cx="2118791" cy="1515043"/>
              <a:chOff x="868242" y="3643550"/>
              <a:chExt cx="2118791" cy="1515043"/>
            </a:xfrm>
          </p:grpSpPr>
          <p:grpSp>
            <p:nvGrpSpPr>
              <p:cNvPr id="1056" name="Google Shape;1056;p32"/>
              <p:cNvGrpSpPr/>
              <p:nvPr/>
            </p:nvGrpSpPr>
            <p:grpSpPr>
              <a:xfrm rot="10800000" flipH="1">
                <a:off x="1024623" y="3643550"/>
                <a:ext cx="888451" cy="1020979"/>
                <a:chOff x="9073373" y="2256271"/>
                <a:chExt cx="888451" cy="1020979"/>
              </a:xfrm>
            </p:grpSpPr>
            <p:sp>
              <p:nvSpPr>
                <p:cNvPr id="1057" name="Google Shape;1057;p32"/>
                <p:cNvSpPr/>
                <p:nvPr/>
              </p:nvSpPr>
              <p:spPr>
                <a:xfrm>
                  <a:off x="9089240" y="2272138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32"/>
                <p:cNvSpPr/>
                <p:nvPr/>
              </p:nvSpPr>
              <p:spPr>
                <a:xfrm>
                  <a:off x="9073373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32"/>
                <p:cNvSpPr/>
                <p:nvPr/>
              </p:nvSpPr>
              <p:spPr>
                <a:xfrm>
                  <a:off x="9930090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32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32"/>
                <p:cNvSpPr/>
                <p:nvPr/>
              </p:nvSpPr>
              <p:spPr>
                <a:xfrm>
                  <a:off x="9501731" y="32455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32"/>
                <p:cNvSpPr/>
                <p:nvPr/>
              </p:nvSpPr>
              <p:spPr>
                <a:xfrm>
                  <a:off x="9073373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32"/>
                <p:cNvSpPr/>
                <p:nvPr/>
              </p:nvSpPr>
              <p:spPr>
                <a:xfrm>
                  <a:off x="9930090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1"/>
                        <a:pt x="7082" y="0"/>
                        <a:pt x="15868" y="0"/>
                      </a:cubicBezTo>
                      <a:cubicBezTo>
                        <a:pt x="24653" y="0"/>
                        <a:pt x="31735" y="7081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4" name="Google Shape;1064;p32"/>
              <p:cNvGrpSpPr/>
              <p:nvPr/>
            </p:nvGrpSpPr>
            <p:grpSpPr>
              <a:xfrm rot="10800000" flipH="1">
                <a:off x="1881340" y="4137613"/>
                <a:ext cx="888451" cy="1020980"/>
                <a:chOff x="9930090" y="1762207"/>
                <a:chExt cx="888451" cy="1020980"/>
              </a:xfrm>
            </p:grpSpPr>
            <p:sp>
              <p:nvSpPr>
                <p:cNvPr id="1065" name="Google Shape;1065;p32"/>
                <p:cNvSpPr/>
                <p:nvPr/>
              </p:nvSpPr>
              <p:spPr>
                <a:xfrm>
                  <a:off x="9945957" y="1778074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7" y="741921"/>
                      </a:ln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32"/>
                <p:cNvSpPr/>
                <p:nvPr/>
              </p:nvSpPr>
              <p:spPr>
                <a:xfrm>
                  <a:off x="9930090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32"/>
                <p:cNvSpPr/>
                <p:nvPr/>
              </p:nvSpPr>
              <p:spPr>
                <a:xfrm>
                  <a:off x="10786807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32"/>
                <p:cNvSpPr/>
                <p:nvPr/>
              </p:nvSpPr>
              <p:spPr>
                <a:xfrm>
                  <a:off x="10358449" y="176220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32"/>
                <p:cNvSpPr/>
                <p:nvPr/>
              </p:nvSpPr>
              <p:spPr>
                <a:xfrm>
                  <a:off x="10358449" y="2751453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32"/>
                <p:cNvSpPr/>
                <p:nvPr/>
              </p:nvSpPr>
              <p:spPr>
                <a:xfrm>
                  <a:off x="9930090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32"/>
                <p:cNvSpPr/>
                <p:nvPr/>
              </p:nvSpPr>
              <p:spPr>
                <a:xfrm>
                  <a:off x="10786807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72" name="Google Shape;1072;p32"/>
              <p:cNvSpPr/>
              <p:nvPr/>
            </p:nvSpPr>
            <p:spPr>
              <a:xfrm rot="10800000" flipH="1">
                <a:off x="2520817" y="3743193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32"/>
              <p:cNvSpPr/>
              <p:nvPr/>
            </p:nvSpPr>
            <p:spPr>
              <a:xfrm rot="10800000" flipH="1">
                <a:off x="1235771" y="3884886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74" name="Google Shape;1074;p32"/>
              <p:cNvGrpSpPr/>
              <p:nvPr/>
            </p:nvGrpSpPr>
            <p:grpSpPr>
              <a:xfrm rot="10800000" flipH="1">
                <a:off x="868242" y="3743211"/>
                <a:ext cx="90023" cy="608646"/>
                <a:chOff x="9840585" y="4311192"/>
                <a:chExt cx="57132" cy="386295"/>
              </a:xfrm>
            </p:grpSpPr>
            <p:sp>
              <p:nvSpPr>
                <p:cNvPr id="1075" name="Google Shape;1075;p32"/>
                <p:cNvSpPr/>
                <p:nvPr/>
              </p:nvSpPr>
              <p:spPr>
                <a:xfrm>
                  <a:off x="9840585" y="4311192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32"/>
                <p:cNvSpPr/>
                <p:nvPr/>
              </p:nvSpPr>
              <p:spPr>
                <a:xfrm>
                  <a:off x="9840585" y="4417949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32"/>
                <p:cNvSpPr/>
                <p:nvPr/>
              </p:nvSpPr>
              <p:spPr>
                <a:xfrm>
                  <a:off x="9840585" y="4524759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32"/>
                <p:cNvSpPr/>
                <p:nvPr/>
              </p:nvSpPr>
              <p:spPr>
                <a:xfrm>
                  <a:off x="9840585" y="4631516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9" name="Google Shape;1079;p32"/>
            <p:cNvGrpSpPr/>
            <p:nvPr/>
          </p:nvGrpSpPr>
          <p:grpSpPr>
            <a:xfrm>
              <a:off x="1465419" y="4866669"/>
              <a:ext cx="254798" cy="343194"/>
              <a:chOff x="6322219" y="1703744"/>
              <a:chExt cx="254798" cy="343194"/>
            </a:xfrm>
          </p:grpSpPr>
          <p:sp>
            <p:nvSpPr>
              <p:cNvPr id="1080" name="Google Shape;1080;p32"/>
              <p:cNvSpPr/>
              <p:nvPr/>
            </p:nvSpPr>
            <p:spPr>
              <a:xfrm>
                <a:off x="6322219" y="1703744"/>
                <a:ext cx="254798" cy="343194"/>
              </a:xfrm>
              <a:custGeom>
                <a:avLst/>
                <a:gdLst/>
                <a:ahLst/>
                <a:cxnLst/>
                <a:rect l="l" t="t" r="r" b="b"/>
                <a:pathLst>
                  <a:path w="254798" h="343194" extrusionOk="0">
                    <a:moveTo>
                      <a:pt x="186645" y="103083"/>
                    </a:moveTo>
                    <a:cubicBezTo>
                      <a:pt x="165613" y="92008"/>
                      <a:pt x="154059" y="68580"/>
                      <a:pt x="154059" y="44832"/>
                    </a:cubicBezTo>
                    <a:lnTo>
                      <a:pt x="154059" y="37272"/>
                    </a:lnTo>
                    <a:lnTo>
                      <a:pt x="155017" y="37272"/>
                    </a:lnTo>
                    <a:cubicBezTo>
                      <a:pt x="165294" y="37272"/>
                      <a:pt x="173653" y="28912"/>
                      <a:pt x="173653" y="18636"/>
                    </a:cubicBezTo>
                    <a:cubicBezTo>
                      <a:pt x="173653" y="8359"/>
                      <a:pt x="165294" y="0"/>
                      <a:pt x="155017" y="0"/>
                    </a:cubicBezTo>
                    <a:lnTo>
                      <a:pt x="99748" y="0"/>
                    </a:lnTo>
                    <a:cubicBezTo>
                      <a:pt x="89472" y="0"/>
                      <a:pt x="81112" y="8359"/>
                      <a:pt x="81112" y="18636"/>
                    </a:cubicBezTo>
                    <a:cubicBezTo>
                      <a:pt x="81112" y="28912"/>
                      <a:pt x="89472" y="37272"/>
                      <a:pt x="99748" y="37272"/>
                    </a:cubicBezTo>
                    <a:lnTo>
                      <a:pt x="100707" y="37272"/>
                    </a:lnTo>
                    <a:lnTo>
                      <a:pt x="100707" y="44939"/>
                    </a:lnTo>
                    <a:cubicBezTo>
                      <a:pt x="100707" y="69272"/>
                      <a:pt x="88035" y="92274"/>
                      <a:pt x="66630" y="103882"/>
                    </a:cubicBezTo>
                    <a:cubicBezTo>
                      <a:pt x="19081" y="129706"/>
                      <a:pt x="-10150" y="184815"/>
                      <a:pt x="3268" y="245088"/>
                    </a:cubicBezTo>
                    <a:cubicBezTo>
                      <a:pt x="14023" y="293275"/>
                      <a:pt x="54224" y="331772"/>
                      <a:pt x="102730" y="340877"/>
                    </a:cubicBezTo>
                    <a:cubicBezTo>
                      <a:pt x="183930" y="356105"/>
                      <a:pt x="254799" y="294234"/>
                      <a:pt x="254799" y="215803"/>
                    </a:cubicBezTo>
                    <a:cubicBezTo>
                      <a:pt x="254799" y="166871"/>
                      <a:pt x="227165" y="124434"/>
                      <a:pt x="186645" y="103083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32"/>
              <p:cNvSpPr/>
              <p:nvPr/>
            </p:nvSpPr>
            <p:spPr>
              <a:xfrm>
                <a:off x="6361906" y="1919547"/>
                <a:ext cx="175337" cy="87641"/>
              </a:xfrm>
              <a:custGeom>
                <a:avLst/>
                <a:gdLst/>
                <a:ahLst/>
                <a:cxnLst/>
                <a:rect l="l" t="t" r="r" b="b"/>
                <a:pathLst>
                  <a:path w="175337" h="87641" extrusionOk="0">
                    <a:moveTo>
                      <a:pt x="53" y="0"/>
                    </a:moveTo>
                    <a:cubicBezTo>
                      <a:pt x="53" y="48400"/>
                      <a:pt x="39295" y="87642"/>
                      <a:pt x="87696" y="87642"/>
                    </a:cubicBezTo>
                    <a:cubicBezTo>
                      <a:pt x="136095" y="87642"/>
                      <a:pt x="175337" y="48400"/>
                      <a:pt x="1753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82" name="Google Shape;10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775" y="173739"/>
            <a:ext cx="913563" cy="9135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32"/>
          <p:cNvSpPr txBox="1"/>
          <p:nvPr/>
        </p:nvSpPr>
        <p:spPr>
          <a:xfrm>
            <a:off x="522950" y="1307350"/>
            <a:ext cx="7022400" cy="30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gtree"/>
              <a:buChar char="-"/>
            </a:pPr>
            <a:r>
              <a:rPr lang="en" sz="1800">
                <a:latin typeface="Figtree"/>
                <a:ea typeface="Figtree"/>
                <a:cs typeface="Figtree"/>
                <a:sym typeface="Figtree"/>
              </a:rPr>
              <a:t>Prior Studies:  Idealized trial data </a:t>
            </a:r>
            <a:endParaRPr sz="1800"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gtree"/>
              <a:buChar char="-"/>
            </a:pPr>
            <a:r>
              <a:rPr lang="en" sz="1800">
                <a:latin typeface="Figtree"/>
                <a:ea typeface="Figtree"/>
                <a:cs typeface="Figtree"/>
                <a:sym typeface="Figtree"/>
              </a:rPr>
              <a:t>My Project: real-world U.S. population dynamics</a:t>
            </a:r>
            <a:endParaRPr sz="1800"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gtree"/>
              <a:buChar char="-"/>
            </a:pPr>
            <a:r>
              <a:rPr lang="en" sz="1800">
                <a:latin typeface="Figtree"/>
                <a:ea typeface="Figtree"/>
                <a:cs typeface="Figtree"/>
                <a:sym typeface="Figtree"/>
              </a:rPr>
              <a:t>Timely reassessment </a:t>
            </a:r>
            <a:endParaRPr sz="1800"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33"/>
          <p:cNvGrpSpPr/>
          <p:nvPr/>
        </p:nvGrpSpPr>
        <p:grpSpPr>
          <a:xfrm flipH="1">
            <a:off x="4330717" y="-285650"/>
            <a:ext cx="1983228" cy="1535862"/>
            <a:chOff x="2832992" y="-981300"/>
            <a:chExt cx="1983228" cy="1535862"/>
          </a:xfrm>
        </p:grpSpPr>
        <p:grpSp>
          <p:nvGrpSpPr>
            <p:cNvPr id="1089" name="Google Shape;1089;p33"/>
            <p:cNvGrpSpPr/>
            <p:nvPr/>
          </p:nvGrpSpPr>
          <p:grpSpPr>
            <a:xfrm>
              <a:off x="2989373" y="-961599"/>
              <a:ext cx="1745168" cy="1516161"/>
              <a:chOff x="9073373" y="1267026"/>
              <a:chExt cx="1745168" cy="1516161"/>
            </a:xfrm>
          </p:grpSpPr>
          <p:grpSp>
            <p:nvGrpSpPr>
              <p:cNvPr id="1090" name="Google Shape;1090;p33"/>
              <p:cNvGrpSpPr/>
              <p:nvPr/>
            </p:nvGrpSpPr>
            <p:grpSpPr>
              <a:xfrm>
                <a:off x="9073373" y="1267026"/>
                <a:ext cx="888451" cy="1020979"/>
                <a:chOff x="9073373" y="1267026"/>
                <a:chExt cx="888451" cy="1020979"/>
              </a:xfrm>
            </p:grpSpPr>
            <p:sp>
              <p:nvSpPr>
                <p:cNvPr id="1091" name="Google Shape;1091;p33"/>
                <p:cNvSpPr/>
                <p:nvPr/>
              </p:nvSpPr>
              <p:spPr>
                <a:xfrm>
                  <a:off x="9089240" y="1282893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33"/>
                <p:cNvSpPr/>
                <p:nvPr/>
              </p:nvSpPr>
              <p:spPr>
                <a:xfrm>
                  <a:off x="9073373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33"/>
                <p:cNvSpPr/>
                <p:nvPr/>
              </p:nvSpPr>
              <p:spPr>
                <a:xfrm>
                  <a:off x="9930090" y="151642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33"/>
                <p:cNvSpPr/>
                <p:nvPr/>
              </p:nvSpPr>
              <p:spPr>
                <a:xfrm>
                  <a:off x="9501731" y="126702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33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33"/>
                <p:cNvSpPr/>
                <p:nvPr/>
              </p:nvSpPr>
              <p:spPr>
                <a:xfrm>
                  <a:off x="9073373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33"/>
                <p:cNvSpPr/>
                <p:nvPr/>
              </p:nvSpPr>
              <p:spPr>
                <a:xfrm>
                  <a:off x="9930090" y="2007934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98" name="Google Shape;1098;p33"/>
              <p:cNvGrpSpPr/>
              <p:nvPr/>
            </p:nvGrpSpPr>
            <p:grpSpPr>
              <a:xfrm>
                <a:off x="9501731" y="2256271"/>
                <a:ext cx="460093" cy="281135"/>
                <a:chOff x="9501731" y="2256271"/>
                <a:chExt cx="460093" cy="281135"/>
              </a:xfrm>
            </p:grpSpPr>
            <p:sp>
              <p:nvSpPr>
                <p:cNvPr id="1099" name="Google Shape;1099;p33"/>
                <p:cNvSpPr/>
                <p:nvPr/>
              </p:nvSpPr>
              <p:spPr>
                <a:xfrm>
                  <a:off x="9930090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33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01" name="Google Shape;1101;p33"/>
              <p:cNvGrpSpPr/>
              <p:nvPr/>
            </p:nvGrpSpPr>
            <p:grpSpPr>
              <a:xfrm>
                <a:off x="9930090" y="1762207"/>
                <a:ext cx="888451" cy="1020980"/>
                <a:chOff x="9930090" y="1762207"/>
                <a:chExt cx="888451" cy="1020980"/>
              </a:xfrm>
            </p:grpSpPr>
            <p:sp>
              <p:nvSpPr>
                <p:cNvPr id="1102" name="Google Shape;1102;p33"/>
                <p:cNvSpPr/>
                <p:nvPr/>
              </p:nvSpPr>
              <p:spPr>
                <a:xfrm>
                  <a:off x="9945957" y="1778074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7" y="741921"/>
                      </a:ln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33"/>
                <p:cNvSpPr/>
                <p:nvPr/>
              </p:nvSpPr>
              <p:spPr>
                <a:xfrm>
                  <a:off x="9930090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33"/>
                <p:cNvSpPr/>
                <p:nvPr/>
              </p:nvSpPr>
              <p:spPr>
                <a:xfrm>
                  <a:off x="10786807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33"/>
                <p:cNvSpPr/>
                <p:nvPr/>
              </p:nvSpPr>
              <p:spPr>
                <a:xfrm>
                  <a:off x="10358449" y="176220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33"/>
                <p:cNvSpPr/>
                <p:nvPr/>
              </p:nvSpPr>
              <p:spPr>
                <a:xfrm>
                  <a:off x="10358449" y="2751453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33"/>
                <p:cNvSpPr/>
                <p:nvPr/>
              </p:nvSpPr>
              <p:spPr>
                <a:xfrm>
                  <a:off x="9930090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33"/>
                <p:cNvSpPr/>
                <p:nvPr/>
              </p:nvSpPr>
              <p:spPr>
                <a:xfrm>
                  <a:off x="10786807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09" name="Google Shape;1109;p33"/>
            <p:cNvSpPr/>
            <p:nvPr/>
          </p:nvSpPr>
          <p:spPr>
            <a:xfrm>
              <a:off x="4350004" y="-981300"/>
              <a:ext cx="466216" cy="538257"/>
            </a:xfrm>
            <a:custGeom>
              <a:avLst/>
              <a:gdLst/>
              <a:ahLst/>
              <a:cxnLst/>
              <a:rect l="l" t="t" r="r" b="b"/>
              <a:pathLst>
                <a:path w="466216" h="538257" extrusionOk="0">
                  <a:moveTo>
                    <a:pt x="0" y="134551"/>
                  </a:moveTo>
                  <a:lnTo>
                    <a:pt x="0" y="403706"/>
                  </a:lnTo>
                  <a:lnTo>
                    <a:pt x="233108" y="538257"/>
                  </a:lnTo>
                  <a:lnTo>
                    <a:pt x="466217" y="403706"/>
                  </a:lnTo>
                  <a:lnTo>
                    <a:pt x="466217" y="134551"/>
                  </a:lnTo>
                  <a:lnTo>
                    <a:pt x="233108" y="0"/>
                  </a:lnTo>
                  <a:lnTo>
                    <a:pt x="0" y="134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4057208" y="-194334"/>
              <a:ext cx="466163" cy="538310"/>
            </a:xfrm>
            <a:custGeom>
              <a:avLst/>
              <a:gdLst/>
              <a:ahLst/>
              <a:cxnLst/>
              <a:rect l="l" t="t" r="r" b="b"/>
              <a:pathLst>
                <a:path w="466163" h="538310" extrusionOk="0">
                  <a:moveTo>
                    <a:pt x="0" y="134604"/>
                  </a:moveTo>
                  <a:lnTo>
                    <a:pt x="0" y="403706"/>
                  </a:lnTo>
                  <a:lnTo>
                    <a:pt x="233108" y="538310"/>
                  </a:lnTo>
                  <a:lnTo>
                    <a:pt x="466163" y="403706"/>
                  </a:lnTo>
                  <a:lnTo>
                    <a:pt x="466163" y="134604"/>
                  </a:lnTo>
                  <a:lnTo>
                    <a:pt x="233108" y="0"/>
                  </a:lnTo>
                  <a:lnTo>
                    <a:pt x="0" y="1346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1" name="Google Shape;1111;p33"/>
            <p:cNvGrpSpPr/>
            <p:nvPr/>
          </p:nvGrpSpPr>
          <p:grpSpPr>
            <a:xfrm>
              <a:off x="3373165" y="-606826"/>
              <a:ext cx="152601" cy="344231"/>
              <a:chOff x="9457165" y="1621799"/>
              <a:chExt cx="152601" cy="344231"/>
            </a:xfrm>
          </p:grpSpPr>
          <p:sp>
            <p:nvSpPr>
              <p:cNvPr id="1112" name="Google Shape;1112;p33"/>
              <p:cNvSpPr/>
              <p:nvPr/>
            </p:nvSpPr>
            <p:spPr>
              <a:xfrm>
                <a:off x="9467388" y="1750919"/>
                <a:ext cx="132580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80" h="5324" extrusionOk="0">
                    <a:moveTo>
                      <a:pt x="0" y="0"/>
                    </a:moveTo>
                    <a:lnTo>
                      <a:pt x="132581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9457165" y="1793942"/>
                <a:ext cx="152601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5324" extrusionOk="0">
                    <a:moveTo>
                      <a:pt x="0" y="0"/>
                    </a:moveTo>
                    <a:lnTo>
                      <a:pt x="152601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9467388" y="1923008"/>
                <a:ext cx="132580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80" h="5324" extrusionOk="0">
                    <a:moveTo>
                      <a:pt x="0" y="0"/>
                    </a:moveTo>
                    <a:lnTo>
                      <a:pt x="132581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9467015" y="1836964"/>
                <a:ext cx="132527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27" h="5324" extrusionOk="0">
                    <a:moveTo>
                      <a:pt x="0" y="0"/>
                    </a:moveTo>
                    <a:lnTo>
                      <a:pt x="132528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9467015" y="1664875"/>
                <a:ext cx="132527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132527" h="5324" extrusionOk="0">
                    <a:moveTo>
                      <a:pt x="0" y="0"/>
                    </a:moveTo>
                    <a:lnTo>
                      <a:pt x="132528" y="0"/>
                    </a:lnTo>
                  </a:path>
                </a:pathLst>
              </a:custGeom>
              <a:noFill/>
              <a:ln w="9525" cap="flat" cmpd="sng">
                <a:solidFill>
                  <a:srgbClr val="3BC3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9457165" y="1707897"/>
                <a:ext cx="152601" cy="172088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172088" extrusionOk="0">
                    <a:moveTo>
                      <a:pt x="152601" y="86045"/>
                    </a:moveTo>
                    <a:cubicBezTo>
                      <a:pt x="152601" y="133566"/>
                      <a:pt x="118440" y="172089"/>
                      <a:pt x="76301" y="172089"/>
                    </a:cubicBezTo>
                    <a:cubicBezTo>
                      <a:pt x="34162" y="172089"/>
                      <a:pt x="1" y="133566"/>
                      <a:pt x="1" y="86045"/>
                    </a:cubicBezTo>
                    <a:cubicBezTo>
                      <a:pt x="1" y="38523"/>
                      <a:pt x="34162" y="0"/>
                      <a:pt x="76301" y="0"/>
                    </a:cubicBezTo>
                    <a:cubicBezTo>
                      <a:pt x="118440" y="0"/>
                      <a:pt x="152601" y="38523"/>
                      <a:pt x="152601" y="86045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rgbClr val="4693D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9457165" y="1879986"/>
                <a:ext cx="152601" cy="86044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86044" extrusionOk="0">
                    <a:moveTo>
                      <a:pt x="0" y="86044"/>
                    </a:moveTo>
                    <a:cubicBezTo>
                      <a:pt x="0" y="38496"/>
                      <a:pt x="34184" y="0"/>
                      <a:pt x="76300" y="0"/>
                    </a:cubicBezTo>
                    <a:cubicBezTo>
                      <a:pt x="118418" y="0"/>
                      <a:pt x="152601" y="38550"/>
                      <a:pt x="152601" y="86044"/>
                    </a:cubicBezTo>
                  </a:path>
                </a:pathLst>
              </a:custGeom>
              <a:noFill/>
              <a:ln w="13450" cap="flat" cmpd="sng">
                <a:solidFill>
                  <a:srgbClr val="4693D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9457165" y="1621799"/>
                <a:ext cx="152601" cy="86044"/>
              </a:xfrm>
              <a:custGeom>
                <a:avLst/>
                <a:gdLst/>
                <a:ahLst/>
                <a:cxnLst/>
                <a:rect l="l" t="t" r="r" b="b"/>
                <a:pathLst>
                  <a:path w="152601" h="86044" extrusionOk="0">
                    <a:moveTo>
                      <a:pt x="152601" y="0"/>
                    </a:moveTo>
                    <a:cubicBezTo>
                      <a:pt x="152601" y="47548"/>
                      <a:pt x="118418" y="86044"/>
                      <a:pt x="76300" y="86044"/>
                    </a:cubicBezTo>
                    <a:cubicBezTo>
                      <a:pt x="34184" y="86044"/>
                      <a:pt x="0" y="47495"/>
                      <a:pt x="0" y="0"/>
                    </a:cubicBezTo>
                  </a:path>
                </a:pathLst>
              </a:custGeom>
              <a:noFill/>
              <a:ln w="13450" cap="flat" cmpd="sng">
                <a:solidFill>
                  <a:srgbClr val="4693D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33"/>
            <p:cNvGrpSpPr/>
            <p:nvPr/>
          </p:nvGrpSpPr>
          <p:grpSpPr>
            <a:xfrm>
              <a:off x="2832992" y="-802683"/>
              <a:ext cx="90023" cy="608646"/>
              <a:chOff x="9840585" y="3585754"/>
              <a:chExt cx="57132" cy="386295"/>
            </a:xfrm>
          </p:grpSpPr>
          <p:sp>
            <p:nvSpPr>
              <p:cNvPr id="1121" name="Google Shape;1121;p33"/>
              <p:cNvSpPr/>
              <p:nvPr/>
            </p:nvSpPr>
            <p:spPr>
              <a:xfrm>
                <a:off x="9840585" y="3585754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9840585" y="3692511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33"/>
              <p:cNvSpPr/>
              <p:nvPr/>
            </p:nvSpPr>
            <p:spPr>
              <a:xfrm>
                <a:off x="9840585" y="3799321"/>
                <a:ext cx="57132" cy="65917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17" extrusionOk="0">
                    <a:moveTo>
                      <a:pt x="0" y="16453"/>
                    </a:moveTo>
                    <a:lnTo>
                      <a:pt x="0" y="49465"/>
                    </a:lnTo>
                    <a:lnTo>
                      <a:pt x="28593" y="65918"/>
                    </a:lnTo>
                    <a:lnTo>
                      <a:pt x="57132" y="49465"/>
                    </a:lnTo>
                    <a:lnTo>
                      <a:pt x="57132" y="16453"/>
                    </a:lnTo>
                    <a:lnTo>
                      <a:pt x="28593" y="0"/>
                    </a:lnTo>
                    <a:lnTo>
                      <a:pt x="0" y="164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33"/>
              <p:cNvSpPr/>
              <p:nvPr/>
            </p:nvSpPr>
            <p:spPr>
              <a:xfrm>
                <a:off x="9840585" y="3906078"/>
                <a:ext cx="57132" cy="65971"/>
              </a:xfrm>
              <a:custGeom>
                <a:avLst/>
                <a:gdLst/>
                <a:ahLst/>
                <a:cxnLst/>
                <a:rect l="l" t="t" r="r" b="b"/>
                <a:pathLst>
                  <a:path w="57132" h="65971" extrusionOk="0">
                    <a:moveTo>
                      <a:pt x="0" y="16506"/>
                    </a:moveTo>
                    <a:lnTo>
                      <a:pt x="0" y="49465"/>
                    </a:lnTo>
                    <a:lnTo>
                      <a:pt x="28593" y="65971"/>
                    </a:lnTo>
                    <a:lnTo>
                      <a:pt x="57132" y="49465"/>
                    </a:lnTo>
                    <a:lnTo>
                      <a:pt x="57132" y="16506"/>
                    </a:lnTo>
                    <a:lnTo>
                      <a:pt x="28593" y="0"/>
                    </a:lnTo>
                    <a:lnTo>
                      <a:pt x="0" y="16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25" name="Google Shape;1125;p33"/>
          <p:cNvSpPr txBox="1">
            <a:spLocks noGrp="1"/>
          </p:cNvSpPr>
          <p:nvPr>
            <p:ph type="title"/>
          </p:nvPr>
        </p:nvSpPr>
        <p:spPr>
          <a:xfrm>
            <a:off x="391450" y="1128575"/>
            <a:ext cx="37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Methods </a:t>
            </a:r>
            <a:endParaRPr sz="4000"/>
          </a:p>
        </p:txBody>
      </p:sp>
      <p:grpSp>
        <p:nvGrpSpPr>
          <p:cNvPr id="1126" name="Google Shape;1126;p33"/>
          <p:cNvGrpSpPr/>
          <p:nvPr/>
        </p:nvGrpSpPr>
        <p:grpSpPr>
          <a:xfrm>
            <a:off x="133717" y="4009450"/>
            <a:ext cx="2118791" cy="1515043"/>
            <a:chOff x="133717" y="4009450"/>
            <a:chExt cx="2118791" cy="1515043"/>
          </a:xfrm>
        </p:grpSpPr>
        <p:grpSp>
          <p:nvGrpSpPr>
            <p:cNvPr id="1127" name="Google Shape;1127;p33"/>
            <p:cNvGrpSpPr/>
            <p:nvPr/>
          </p:nvGrpSpPr>
          <p:grpSpPr>
            <a:xfrm>
              <a:off x="133717" y="4009450"/>
              <a:ext cx="2118791" cy="1515043"/>
              <a:chOff x="868242" y="3643550"/>
              <a:chExt cx="2118791" cy="1515043"/>
            </a:xfrm>
          </p:grpSpPr>
          <p:grpSp>
            <p:nvGrpSpPr>
              <p:cNvPr id="1128" name="Google Shape;1128;p33"/>
              <p:cNvGrpSpPr/>
              <p:nvPr/>
            </p:nvGrpSpPr>
            <p:grpSpPr>
              <a:xfrm rot="10800000" flipH="1">
                <a:off x="1024623" y="3643550"/>
                <a:ext cx="888451" cy="1020979"/>
                <a:chOff x="9073373" y="2256271"/>
                <a:chExt cx="888451" cy="1020979"/>
              </a:xfrm>
            </p:grpSpPr>
            <p:sp>
              <p:nvSpPr>
                <p:cNvPr id="1129" name="Google Shape;1129;p33"/>
                <p:cNvSpPr/>
                <p:nvPr/>
              </p:nvSpPr>
              <p:spPr>
                <a:xfrm>
                  <a:off x="9089240" y="2272138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8" y="741921"/>
                      </a:lnTo>
                      <a:lnTo>
                        <a:pt x="856718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33"/>
                <p:cNvSpPr/>
                <p:nvPr/>
              </p:nvSpPr>
              <p:spPr>
                <a:xfrm>
                  <a:off x="9073373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33"/>
                <p:cNvSpPr/>
                <p:nvPr/>
              </p:nvSpPr>
              <p:spPr>
                <a:xfrm>
                  <a:off x="9930090" y="2505672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33"/>
                <p:cNvSpPr/>
                <p:nvPr/>
              </p:nvSpPr>
              <p:spPr>
                <a:xfrm>
                  <a:off x="9501731" y="2256271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33"/>
                <p:cNvSpPr/>
                <p:nvPr/>
              </p:nvSpPr>
              <p:spPr>
                <a:xfrm>
                  <a:off x="9501731" y="32455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33"/>
                <p:cNvSpPr/>
                <p:nvPr/>
              </p:nvSpPr>
              <p:spPr>
                <a:xfrm>
                  <a:off x="9073373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1"/>
                        <a:pt x="7081" y="0"/>
                        <a:pt x="15867" y="0"/>
                      </a:cubicBezTo>
                      <a:cubicBezTo>
                        <a:pt x="24653" y="0"/>
                        <a:pt x="31734" y="7081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33"/>
                <p:cNvSpPr/>
                <p:nvPr/>
              </p:nvSpPr>
              <p:spPr>
                <a:xfrm>
                  <a:off x="9930090" y="2997180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1"/>
                        <a:pt x="7082" y="0"/>
                        <a:pt x="15868" y="0"/>
                      </a:cubicBezTo>
                      <a:cubicBezTo>
                        <a:pt x="24653" y="0"/>
                        <a:pt x="31735" y="7081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6" name="Google Shape;1136;p33"/>
              <p:cNvGrpSpPr/>
              <p:nvPr/>
            </p:nvGrpSpPr>
            <p:grpSpPr>
              <a:xfrm rot="10800000" flipH="1">
                <a:off x="1881340" y="4137613"/>
                <a:ext cx="888451" cy="1020980"/>
                <a:chOff x="9930090" y="1762207"/>
                <a:chExt cx="888451" cy="1020980"/>
              </a:xfrm>
            </p:grpSpPr>
            <p:sp>
              <p:nvSpPr>
                <p:cNvPr id="1137" name="Google Shape;1137;p33"/>
                <p:cNvSpPr/>
                <p:nvPr/>
              </p:nvSpPr>
              <p:spPr>
                <a:xfrm>
                  <a:off x="9945957" y="1778074"/>
                  <a:ext cx="856717" cy="98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717" h="989245" extrusionOk="0">
                      <a:moveTo>
                        <a:pt x="0" y="247325"/>
                      </a:moveTo>
                      <a:lnTo>
                        <a:pt x="0" y="741921"/>
                      </a:lnTo>
                      <a:lnTo>
                        <a:pt x="428359" y="989245"/>
                      </a:lnTo>
                      <a:lnTo>
                        <a:pt x="856717" y="741921"/>
                      </a:lnTo>
                      <a:lnTo>
                        <a:pt x="856717" y="247325"/>
                      </a:lnTo>
                      <a:lnTo>
                        <a:pt x="428359" y="0"/>
                      </a:lnTo>
                      <a:lnTo>
                        <a:pt x="0" y="24732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33"/>
                <p:cNvSpPr/>
                <p:nvPr/>
              </p:nvSpPr>
              <p:spPr>
                <a:xfrm>
                  <a:off x="9930090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33"/>
                <p:cNvSpPr/>
                <p:nvPr/>
              </p:nvSpPr>
              <p:spPr>
                <a:xfrm>
                  <a:off x="10786807" y="2011608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33"/>
                <p:cNvSpPr/>
                <p:nvPr/>
              </p:nvSpPr>
              <p:spPr>
                <a:xfrm>
                  <a:off x="10358449" y="1762207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33"/>
                <p:cNvSpPr/>
                <p:nvPr/>
              </p:nvSpPr>
              <p:spPr>
                <a:xfrm>
                  <a:off x="10358449" y="2751453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1" y="31734"/>
                        <a:pt x="0" y="24653"/>
                        <a:pt x="0" y="15867"/>
                      </a:cubicBezTo>
                      <a:cubicBezTo>
                        <a:pt x="0" y="7082"/>
                        <a:pt x="7081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33"/>
                <p:cNvSpPr/>
                <p:nvPr/>
              </p:nvSpPr>
              <p:spPr>
                <a:xfrm>
                  <a:off x="9930090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5" y="15867"/>
                      </a:moveTo>
                      <a:cubicBezTo>
                        <a:pt x="31735" y="24653"/>
                        <a:pt x="24653" y="31734"/>
                        <a:pt x="15868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8" y="0"/>
                      </a:cubicBezTo>
                      <a:cubicBezTo>
                        <a:pt x="24653" y="0"/>
                        <a:pt x="31735" y="7082"/>
                        <a:pt x="31735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33"/>
                <p:cNvSpPr/>
                <p:nvPr/>
              </p:nvSpPr>
              <p:spPr>
                <a:xfrm>
                  <a:off x="10786807" y="2503116"/>
                  <a:ext cx="31734" cy="3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4" h="31734" extrusionOk="0">
                      <a:moveTo>
                        <a:pt x="31734" y="15867"/>
                      </a:moveTo>
                      <a:cubicBezTo>
                        <a:pt x="31734" y="24653"/>
                        <a:pt x="24653" y="31734"/>
                        <a:pt x="15867" y="31734"/>
                      </a:cubicBezTo>
                      <a:cubicBezTo>
                        <a:pt x="7082" y="31734"/>
                        <a:pt x="0" y="24653"/>
                        <a:pt x="0" y="15867"/>
                      </a:cubicBezTo>
                      <a:cubicBezTo>
                        <a:pt x="0" y="7082"/>
                        <a:pt x="7082" y="0"/>
                        <a:pt x="15867" y="0"/>
                      </a:cubicBezTo>
                      <a:cubicBezTo>
                        <a:pt x="24653" y="0"/>
                        <a:pt x="31734" y="7082"/>
                        <a:pt x="31734" y="15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44" name="Google Shape;1144;p33"/>
              <p:cNvSpPr/>
              <p:nvPr/>
            </p:nvSpPr>
            <p:spPr>
              <a:xfrm rot="10800000" flipH="1">
                <a:off x="2520816" y="3743193"/>
                <a:ext cx="466216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466216" h="538257" extrusionOk="0">
                    <a:moveTo>
                      <a:pt x="0" y="134551"/>
                    </a:moveTo>
                    <a:lnTo>
                      <a:pt x="0" y="403706"/>
                    </a:lnTo>
                    <a:lnTo>
                      <a:pt x="233108" y="538257"/>
                    </a:lnTo>
                    <a:lnTo>
                      <a:pt x="466217" y="403706"/>
                    </a:lnTo>
                    <a:lnTo>
                      <a:pt x="466217" y="134551"/>
                    </a:lnTo>
                    <a:lnTo>
                      <a:pt x="233108" y="0"/>
                    </a:lnTo>
                    <a:lnTo>
                      <a:pt x="0" y="1345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33"/>
              <p:cNvSpPr/>
              <p:nvPr/>
            </p:nvSpPr>
            <p:spPr>
              <a:xfrm rot="10800000" flipH="1">
                <a:off x="1235771" y="3884886"/>
                <a:ext cx="466163" cy="538310"/>
              </a:xfrm>
              <a:custGeom>
                <a:avLst/>
                <a:gdLst/>
                <a:ahLst/>
                <a:cxnLst/>
                <a:rect l="l" t="t" r="r" b="b"/>
                <a:pathLst>
                  <a:path w="466163" h="538310" extrusionOk="0">
                    <a:moveTo>
                      <a:pt x="0" y="134604"/>
                    </a:moveTo>
                    <a:lnTo>
                      <a:pt x="0" y="403706"/>
                    </a:lnTo>
                    <a:lnTo>
                      <a:pt x="233108" y="538310"/>
                    </a:lnTo>
                    <a:lnTo>
                      <a:pt x="466163" y="403706"/>
                    </a:lnTo>
                    <a:lnTo>
                      <a:pt x="466163" y="134604"/>
                    </a:lnTo>
                    <a:lnTo>
                      <a:pt x="233108" y="0"/>
                    </a:lnTo>
                    <a:lnTo>
                      <a:pt x="0" y="1346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46" name="Google Shape;1146;p33"/>
              <p:cNvGrpSpPr/>
              <p:nvPr/>
            </p:nvGrpSpPr>
            <p:grpSpPr>
              <a:xfrm rot="10800000" flipH="1">
                <a:off x="868242" y="3743211"/>
                <a:ext cx="90023" cy="608646"/>
                <a:chOff x="9840585" y="4311192"/>
                <a:chExt cx="57132" cy="386295"/>
              </a:xfrm>
            </p:grpSpPr>
            <p:sp>
              <p:nvSpPr>
                <p:cNvPr id="1147" name="Google Shape;1147;p33"/>
                <p:cNvSpPr/>
                <p:nvPr/>
              </p:nvSpPr>
              <p:spPr>
                <a:xfrm>
                  <a:off x="9840585" y="4311192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33"/>
                <p:cNvSpPr/>
                <p:nvPr/>
              </p:nvSpPr>
              <p:spPr>
                <a:xfrm>
                  <a:off x="9840585" y="4417949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33"/>
                <p:cNvSpPr/>
                <p:nvPr/>
              </p:nvSpPr>
              <p:spPr>
                <a:xfrm>
                  <a:off x="9840585" y="4524759"/>
                  <a:ext cx="57132" cy="6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17" extrusionOk="0">
                      <a:moveTo>
                        <a:pt x="0" y="16453"/>
                      </a:moveTo>
                      <a:lnTo>
                        <a:pt x="0" y="49465"/>
                      </a:lnTo>
                      <a:lnTo>
                        <a:pt x="28593" y="65918"/>
                      </a:lnTo>
                      <a:lnTo>
                        <a:pt x="57132" y="49465"/>
                      </a:lnTo>
                      <a:lnTo>
                        <a:pt x="57132" y="16453"/>
                      </a:lnTo>
                      <a:lnTo>
                        <a:pt x="28593" y="0"/>
                      </a:lnTo>
                      <a:lnTo>
                        <a:pt x="0" y="164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33"/>
                <p:cNvSpPr/>
                <p:nvPr/>
              </p:nvSpPr>
              <p:spPr>
                <a:xfrm>
                  <a:off x="9840585" y="4631516"/>
                  <a:ext cx="57132" cy="6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2" h="65971" extrusionOk="0">
                      <a:moveTo>
                        <a:pt x="0" y="16506"/>
                      </a:moveTo>
                      <a:lnTo>
                        <a:pt x="0" y="49465"/>
                      </a:lnTo>
                      <a:lnTo>
                        <a:pt x="28593" y="65971"/>
                      </a:lnTo>
                      <a:lnTo>
                        <a:pt x="57132" y="49465"/>
                      </a:lnTo>
                      <a:lnTo>
                        <a:pt x="57132" y="16506"/>
                      </a:lnTo>
                      <a:lnTo>
                        <a:pt x="28593" y="0"/>
                      </a:lnTo>
                      <a:lnTo>
                        <a:pt x="0" y="165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51" name="Google Shape;1151;p33"/>
            <p:cNvGrpSpPr/>
            <p:nvPr/>
          </p:nvGrpSpPr>
          <p:grpSpPr>
            <a:xfrm>
              <a:off x="1465419" y="4866669"/>
              <a:ext cx="254798" cy="343194"/>
              <a:chOff x="6322219" y="1703744"/>
              <a:chExt cx="254798" cy="343194"/>
            </a:xfrm>
          </p:grpSpPr>
          <p:sp>
            <p:nvSpPr>
              <p:cNvPr id="1152" name="Google Shape;1152;p33"/>
              <p:cNvSpPr/>
              <p:nvPr/>
            </p:nvSpPr>
            <p:spPr>
              <a:xfrm>
                <a:off x="6322219" y="1703744"/>
                <a:ext cx="254798" cy="343194"/>
              </a:xfrm>
              <a:custGeom>
                <a:avLst/>
                <a:gdLst/>
                <a:ahLst/>
                <a:cxnLst/>
                <a:rect l="l" t="t" r="r" b="b"/>
                <a:pathLst>
                  <a:path w="254798" h="343194" extrusionOk="0">
                    <a:moveTo>
                      <a:pt x="186645" y="103083"/>
                    </a:moveTo>
                    <a:cubicBezTo>
                      <a:pt x="165613" y="92008"/>
                      <a:pt x="154059" y="68580"/>
                      <a:pt x="154059" y="44832"/>
                    </a:cubicBezTo>
                    <a:lnTo>
                      <a:pt x="154059" y="37272"/>
                    </a:lnTo>
                    <a:lnTo>
                      <a:pt x="155017" y="37272"/>
                    </a:lnTo>
                    <a:cubicBezTo>
                      <a:pt x="165294" y="37272"/>
                      <a:pt x="173653" y="28912"/>
                      <a:pt x="173653" y="18636"/>
                    </a:cubicBezTo>
                    <a:cubicBezTo>
                      <a:pt x="173653" y="8359"/>
                      <a:pt x="165294" y="0"/>
                      <a:pt x="155017" y="0"/>
                    </a:cubicBezTo>
                    <a:lnTo>
                      <a:pt x="99748" y="0"/>
                    </a:lnTo>
                    <a:cubicBezTo>
                      <a:pt x="89472" y="0"/>
                      <a:pt x="81112" y="8359"/>
                      <a:pt x="81112" y="18636"/>
                    </a:cubicBezTo>
                    <a:cubicBezTo>
                      <a:pt x="81112" y="28912"/>
                      <a:pt x="89472" y="37272"/>
                      <a:pt x="99748" y="37272"/>
                    </a:cubicBezTo>
                    <a:lnTo>
                      <a:pt x="100707" y="37272"/>
                    </a:lnTo>
                    <a:lnTo>
                      <a:pt x="100707" y="44939"/>
                    </a:lnTo>
                    <a:cubicBezTo>
                      <a:pt x="100707" y="69272"/>
                      <a:pt x="88035" y="92274"/>
                      <a:pt x="66630" y="103882"/>
                    </a:cubicBezTo>
                    <a:cubicBezTo>
                      <a:pt x="19081" y="129706"/>
                      <a:pt x="-10150" y="184815"/>
                      <a:pt x="3268" y="245088"/>
                    </a:cubicBezTo>
                    <a:cubicBezTo>
                      <a:pt x="14023" y="293275"/>
                      <a:pt x="54224" y="331772"/>
                      <a:pt x="102730" y="340877"/>
                    </a:cubicBezTo>
                    <a:cubicBezTo>
                      <a:pt x="183930" y="356105"/>
                      <a:pt x="254799" y="294234"/>
                      <a:pt x="254799" y="215803"/>
                    </a:cubicBezTo>
                    <a:cubicBezTo>
                      <a:pt x="254799" y="166871"/>
                      <a:pt x="227165" y="124434"/>
                      <a:pt x="186645" y="103083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33"/>
              <p:cNvSpPr/>
              <p:nvPr/>
            </p:nvSpPr>
            <p:spPr>
              <a:xfrm>
                <a:off x="6361906" y="1919547"/>
                <a:ext cx="175337" cy="87641"/>
              </a:xfrm>
              <a:custGeom>
                <a:avLst/>
                <a:gdLst/>
                <a:ahLst/>
                <a:cxnLst/>
                <a:rect l="l" t="t" r="r" b="b"/>
                <a:pathLst>
                  <a:path w="175337" h="87641" extrusionOk="0">
                    <a:moveTo>
                      <a:pt x="53" y="0"/>
                    </a:moveTo>
                    <a:cubicBezTo>
                      <a:pt x="53" y="48400"/>
                      <a:pt x="39295" y="87642"/>
                      <a:pt x="87696" y="87642"/>
                    </a:cubicBezTo>
                    <a:cubicBezTo>
                      <a:pt x="136095" y="87642"/>
                      <a:pt x="175337" y="48400"/>
                      <a:pt x="1753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54" name="Google Shape;1154;p33"/>
          <p:cNvPicPr preferRelativeResize="0"/>
          <p:nvPr/>
        </p:nvPicPr>
        <p:blipFill rotWithShape="1">
          <a:blip r:embed="rId3">
            <a:alphaModFix/>
          </a:blip>
          <a:srcRect l="4414" r="4759"/>
          <a:stretch/>
        </p:blipFill>
        <p:spPr>
          <a:xfrm>
            <a:off x="4269425" y="39075"/>
            <a:ext cx="4919400" cy="50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33"/>
          <p:cNvSpPr txBox="1"/>
          <p:nvPr/>
        </p:nvSpPr>
        <p:spPr>
          <a:xfrm>
            <a:off x="537875" y="2117900"/>
            <a:ext cx="2947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Make Educated Decisions</a:t>
            </a: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56" name="Google Shape;1156;p33"/>
          <p:cNvSpPr/>
          <p:nvPr/>
        </p:nvSpPr>
        <p:spPr>
          <a:xfrm>
            <a:off x="1519525" y="2476400"/>
            <a:ext cx="347400" cy="28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57" name="Google Shape;1157;p33"/>
          <p:cNvSpPr/>
          <p:nvPr/>
        </p:nvSpPr>
        <p:spPr>
          <a:xfrm>
            <a:off x="1519525" y="3054750"/>
            <a:ext cx="347400" cy="28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58" name="Google Shape;1158;p33"/>
          <p:cNvSpPr txBox="1"/>
          <p:nvPr/>
        </p:nvSpPr>
        <p:spPr>
          <a:xfrm>
            <a:off x="521075" y="2716313"/>
            <a:ext cx="29808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Cost Effectiveness Analysis 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59" name="Google Shape;1159;p33"/>
          <p:cNvSpPr txBox="1"/>
          <p:nvPr/>
        </p:nvSpPr>
        <p:spPr>
          <a:xfrm>
            <a:off x="571475" y="3314738"/>
            <a:ext cx="28800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Cohort Simulation Model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36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- Markov State Diagram </a:t>
            </a:r>
            <a:endParaRPr/>
          </a:p>
        </p:txBody>
      </p:sp>
      <p:sp>
        <p:nvSpPr>
          <p:cNvPr id="1165" name="Google Shape;1165;p34"/>
          <p:cNvSpPr txBox="1">
            <a:spLocks noGrp="1"/>
          </p:cNvSpPr>
          <p:nvPr>
            <p:ph type="body" idx="1"/>
          </p:nvPr>
        </p:nvSpPr>
        <p:spPr>
          <a:xfrm>
            <a:off x="720000" y="1611800"/>
            <a:ext cx="4055100" cy="17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34"/>
          <p:cNvPicPr preferRelativeResize="0"/>
          <p:nvPr/>
        </p:nvPicPr>
        <p:blipFill rotWithShape="1">
          <a:blip r:embed="rId3">
            <a:alphaModFix/>
          </a:blip>
          <a:srcRect t="10849"/>
          <a:stretch/>
        </p:blipFill>
        <p:spPr>
          <a:xfrm>
            <a:off x="548250" y="1241705"/>
            <a:ext cx="8214749" cy="3462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ee Medical Clinic by Slidesgo">
  <a:themeElements>
    <a:clrScheme name="Simple Light">
      <a:dk1>
        <a:srgbClr val="1D2F4E"/>
      </a:dk1>
      <a:lt1>
        <a:srgbClr val="FAFAFA"/>
      </a:lt1>
      <a:dk2>
        <a:srgbClr val="FFFFFF"/>
      </a:dk2>
      <a:lt2>
        <a:srgbClr val="7BFCFF"/>
      </a:lt2>
      <a:accent1>
        <a:srgbClr val="3BC3F2"/>
      </a:accent1>
      <a:accent2>
        <a:srgbClr val="66A4FF"/>
      </a:accent2>
      <a:accent3>
        <a:srgbClr val="376CC4"/>
      </a:accent3>
      <a:accent4>
        <a:srgbClr val="FFFFFF"/>
      </a:accent4>
      <a:accent5>
        <a:srgbClr val="FFFFFF"/>
      </a:accent5>
      <a:accent6>
        <a:srgbClr val="FFFFFF"/>
      </a:accent6>
      <a:hlink>
        <a:srgbClr val="1D2F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1146</Words>
  <Application>Microsoft Macintosh PowerPoint</Application>
  <PresentationFormat>On-screen Show (16:9)</PresentationFormat>
  <Paragraphs>229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Nunito Light</vt:lpstr>
      <vt:lpstr>Calibri</vt:lpstr>
      <vt:lpstr>Figtree Medium</vt:lpstr>
      <vt:lpstr>Raleway</vt:lpstr>
      <vt:lpstr>Aptos</vt:lpstr>
      <vt:lpstr>Nunito</vt:lpstr>
      <vt:lpstr>Times New Roman</vt:lpstr>
      <vt:lpstr>Arial</vt:lpstr>
      <vt:lpstr>Figtree</vt:lpstr>
      <vt:lpstr>Figtree Light</vt:lpstr>
      <vt:lpstr>Archivo</vt:lpstr>
      <vt:lpstr>Albert Sans</vt:lpstr>
      <vt:lpstr>Roboto Serif Medium</vt:lpstr>
      <vt:lpstr>Free Medical Clinic by Slidesgo</vt:lpstr>
      <vt:lpstr>Comparative Cost-Effectiveness Analysis of Two HPV Vaccines: Gardasil 9 vs. Cervarix</vt:lpstr>
      <vt:lpstr>Contents </vt:lpstr>
      <vt:lpstr>Background </vt:lpstr>
      <vt:lpstr>Human Papillomavirus (HPV)</vt:lpstr>
      <vt:lpstr>HPV Vaccines </vt:lpstr>
      <vt:lpstr>Cost- Effective Analysis </vt:lpstr>
      <vt:lpstr>Motivation </vt:lpstr>
      <vt:lpstr>Methods </vt:lpstr>
      <vt:lpstr>Overview - Markov State Diagram </vt:lpstr>
      <vt:lpstr>Transition Probability Matrices </vt:lpstr>
      <vt:lpstr>Transition Probability Matrices </vt:lpstr>
      <vt:lpstr>Cohort Simulation  - Model Assumptions </vt:lpstr>
      <vt:lpstr>Cohort Simulation   </vt:lpstr>
      <vt:lpstr>Quality-Adjusted Life Years - QALYs</vt:lpstr>
      <vt:lpstr>Incremental Cost-Effectiveness Ratio (ICER)</vt:lpstr>
      <vt:lpstr>Sensitivity Analysis </vt:lpstr>
      <vt:lpstr>Results</vt:lpstr>
      <vt:lpstr>Cohort Simulation Result Dataframe</vt:lpstr>
      <vt:lpstr>Result Table </vt:lpstr>
      <vt:lpstr>Cost-Effectiveness Analysis Plane </vt:lpstr>
      <vt:lpstr>Results Summary </vt:lpstr>
      <vt:lpstr>Discussion </vt:lpstr>
      <vt:lpstr>Acknowledgement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Xuan Jiang</cp:lastModifiedBy>
  <cp:revision>2</cp:revision>
  <dcterms:modified xsi:type="dcterms:W3CDTF">2025-10-04T20:32:20Z</dcterms:modified>
</cp:coreProperties>
</file>